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4"/>
  </p:notesMasterIdLst>
  <p:sldIdLst>
    <p:sldId id="280" r:id="rId2"/>
    <p:sldId id="282" r:id="rId3"/>
    <p:sldId id="303" r:id="rId4"/>
    <p:sldId id="304" r:id="rId5"/>
    <p:sldId id="302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326" r:id="rId28"/>
    <p:sldId id="327" r:id="rId29"/>
    <p:sldId id="328" r:id="rId30"/>
    <p:sldId id="329" r:id="rId31"/>
    <p:sldId id="330" r:id="rId32"/>
    <p:sldId id="331" r:id="rId33"/>
    <p:sldId id="332" r:id="rId34"/>
    <p:sldId id="333" r:id="rId35"/>
    <p:sldId id="334" r:id="rId36"/>
    <p:sldId id="335" r:id="rId37"/>
    <p:sldId id="336" r:id="rId38"/>
    <p:sldId id="337" r:id="rId39"/>
    <p:sldId id="338" r:id="rId40"/>
    <p:sldId id="339" r:id="rId41"/>
    <p:sldId id="340" r:id="rId42"/>
    <p:sldId id="294" r:id="rId43"/>
  </p:sldIdLst>
  <p:sldSz cx="20104100" cy="11309350"/>
  <p:notesSz cx="20104100" cy="113093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2849"/>
    <a:srgbClr val="FF0000"/>
    <a:srgbClr val="64B450"/>
    <a:srgbClr val="F5800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06" autoAdjust="0"/>
    <p:restoredTop sz="94701"/>
  </p:normalViewPr>
  <p:slideViewPr>
    <p:cSldViewPr>
      <p:cViewPr varScale="1">
        <p:scale>
          <a:sx n="68" d="100"/>
          <a:sy n="68" d="100"/>
        </p:scale>
        <p:origin x="180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0CB9B-3E45-0C41-82C1-97D2C2FCFF90}" type="datetimeFigureOut">
              <a:rPr lang="de-DE" smtClean="0"/>
              <a:t>01.10.2024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A7791-2457-3E45-9897-06C8A62DC7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5861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2.emf"/><Relationship Id="rId7" Type="http://schemas.openxmlformats.org/officeDocument/2006/relationships/image" Target="../media/image9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11" Type="http://schemas.openxmlformats.org/officeDocument/2006/relationships/image" Target="../media/image16.emf"/><Relationship Id="rId5" Type="http://schemas.openxmlformats.org/officeDocument/2006/relationships/image" Target="../media/image5.emf"/><Relationship Id="rId10" Type="http://schemas.openxmlformats.org/officeDocument/2006/relationships/image" Target="../media/image15.emf"/><Relationship Id="rId4" Type="http://schemas.openxmlformats.org/officeDocument/2006/relationships/image" Target="../media/image4.emf"/><Relationship Id="rId9" Type="http://schemas.openxmlformats.org/officeDocument/2006/relationships/image" Target="../media/image14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bject 2">
            <a:extLst>
              <a:ext uri="{FF2B5EF4-FFF2-40B4-BE49-F238E27FC236}">
                <a16:creationId xmlns:a16="http://schemas.microsoft.com/office/drawing/2014/main" id="{1233953A-8E78-D947-AD1D-860F3A9AACDA}"/>
              </a:ext>
            </a:extLst>
          </p:cNvPr>
          <p:cNvSpPr>
            <a:spLocks/>
          </p:cNvSpPr>
          <p:nvPr userDrawn="1"/>
        </p:nvSpPr>
        <p:spPr>
          <a:xfrm>
            <a:off x="0" y="-1850"/>
            <a:ext cx="20104100" cy="11311200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 dirty="0">
              <a:noFill/>
            </a:endParaRPr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CDAF413A-D13D-A042-B4F1-F6A6FB7572ED}"/>
              </a:ext>
            </a:extLst>
          </p:cNvPr>
          <p:cNvSpPr txBox="1">
            <a:spLocks/>
          </p:cNvSpPr>
          <p:nvPr userDrawn="1"/>
        </p:nvSpPr>
        <p:spPr>
          <a:xfrm>
            <a:off x="13724480" y="1038225"/>
            <a:ext cx="5988011" cy="65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r">
              <a:lnSpc>
                <a:spcPct val="100000"/>
              </a:lnSpc>
              <a:spcBef>
                <a:spcPts val="120"/>
              </a:spcBef>
            </a:pPr>
            <a:r>
              <a:rPr lang="de-AT" sz="4100" spc="200" dirty="0">
                <a:solidFill>
                  <a:srgbClr val="1C294A"/>
                </a:solidFill>
                <a:latin typeface="Suisse Int'l" panose="020B0804000000000000" pitchFamily="34" charset="77"/>
              </a:rPr>
              <a:t>WIENXTRA.AT</a:t>
            </a:r>
            <a:endParaRPr lang="de-AT" sz="4100" dirty="0">
              <a:latin typeface="Suisse Int'l" panose="020B0804000000000000" pitchFamily="34" charset="77"/>
            </a:endParaRPr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F6EF5E5C-E750-1545-97CD-1F86E18C894B}"/>
              </a:ext>
            </a:extLst>
          </p:cNvPr>
          <p:cNvSpPr txBox="1"/>
          <p:nvPr userDrawn="1"/>
        </p:nvSpPr>
        <p:spPr>
          <a:xfrm>
            <a:off x="13231541" y="464444"/>
            <a:ext cx="6534677" cy="65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20"/>
              </a:spcBef>
            </a:pPr>
            <a:r>
              <a:rPr sz="4100" spc="215" dirty="0">
                <a:solidFill>
                  <a:srgbClr val="FF0000"/>
                </a:solidFill>
                <a:latin typeface="Suisse Int'l"/>
                <a:cs typeface="Suisse Int'l"/>
              </a:rPr>
              <a:t>#FÜRE</a:t>
            </a:r>
            <a:r>
              <a:rPr sz="4100" spc="200" dirty="0">
                <a:solidFill>
                  <a:srgbClr val="FF0000"/>
                </a:solidFill>
                <a:latin typeface="Suisse Int'l"/>
                <a:cs typeface="Suisse Int'l"/>
              </a:rPr>
              <a:t>U</a:t>
            </a:r>
            <a:r>
              <a:rPr sz="4100" spc="220" dirty="0">
                <a:solidFill>
                  <a:srgbClr val="FF0000"/>
                </a:solidFill>
                <a:latin typeface="Suisse Int'l"/>
                <a:cs typeface="Suisse Int'l"/>
              </a:rPr>
              <a:t>CH</a:t>
            </a:r>
            <a:endParaRPr sz="4100" dirty="0">
              <a:latin typeface="Suisse Int'l"/>
              <a:cs typeface="Suisse Int'l"/>
            </a:endParaRP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34646276-D957-244C-8048-6EB753AFC34E}"/>
              </a:ext>
            </a:extLst>
          </p:cNvPr>
          <p:cNvGrpSpPr/>
          <p:nvPr userDrawn="1"/>
        </p:nvGrpSpPr>
        <p:grpSpPr>
          <a:xfrm>
            <a:off x="376951" y="376950"/>
            <a:ext cx="10994975" cy="1306842"/>
            <a:chOff x="376951" y="376950"/>
            <a:chExt cx="10994975" cy="1306842"/>
          </a:xfrm>
        </p:grpSpPr>
        <p:grpSp>
          <p:nvGrpSpPr>
            <p:cNvPr id="16" name="object 7">
              <a:extLst>
                <a:ext uri="{FF2B5EF4-FFF2-40B4-BE49-F238E27FC236}">
                  <a16:creationId xmlns:a16="http://schemas.microsoft.com/office/drawing/2014/main" id="{A4C026EF-04FA-C549-A395-770F23868F3C}"/>
                </a:ext>
              </a:extLst>
            </p:cNvPr>
            <p:cNvGrpSpPr/>
            <p:nvPr/>
          </p:nvGrpSpPr>
          <p:grpSpPr>
            <a:xfrm>
              <a:off x="376951" y="376951"/>
              <a:ext cx="1306830" cy="1306830"/>
              <a:chOff x="376951" y="376951"/>
              <a:chExt cx="1306830" cy="1306830"/>
            </a:xfrm>
          </p:grpSpPr>
          <p:sp>
            <p:nvSpPr>
              <p:cNvPr id="44" name="object 8">
                <a:extLst>
                  <a:ext uri="{FF2B5EF4-FFF2-40B4-BE49-F238E27FC236}">
                    <a16:creationId xmlns:a16="http://schemas.microsoft.com/office/drawing/2014/main" id="{B0464F8E-5D81-D84C-B825-8E13205303C6}"/>
                  </a:ext>
                </a:extLst>
              </p:cNvPr>
              <p:cNvSpPr/>
              <p:nvPr/>
            </p:nvSpPr>
            <p:spPr>
              <a:xfrm>
                <a:off x="376951" y="1030104"/>
                <a:ext cx="1306830" cy="327025"/>
              </a:xfrm>
              <a:custGeom>
                <a:avLst/>
                <a:gdLst/>
                <a:ahLst/>
                <a:cxnLst/>
                <a:rect l="l" t="t" r="r" b="b"/>
                <a:pathLst>
                  <a:path w="1306830" h="327025">
                    <a:moveTo>
                      <a:pt x="1306284" y="0"/>
                    </a:moveTo>
                    <a:lnTo>
                      <a:pt x="0" y="0"/>
                    </a:lnTo>
                    <a:lnTo>
                      <a:pt x="0" y="326565"/>
                    </a:lnTo>
                    <a:lnTo>
                      <a:pt x="1306284" y="326565"/>
                    </a:lnTo>
                    <a:lnTo>
                      <a:pt x="1306284" y="0"/>
                    </a:lnTo>
                    <a:close/>
                  </a:path>
                </a:pathLst>
              </a:custGeom>
              <a:solidFill>
                <a:srgbClr val="1C294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9">
                <a:extLst>
                  <a:ext uri="{FF2B5EF4-FFF2-40B4-BE49-F238E27FC236}">
                    <a16:creationId xmlns:a16="http://schemas.microsoft.com/office/drawing/2014/main" id="{8F837698-091F-3A44-9B8A-DB693F279742}"/>
                  </a:ext>
                </a:extLst>
              </p:cNvPr>
              <p:cNvSpPr/>
              <p:nvPr/>
            </p:nvSpPr>
            <p:spPr>
              <a:xfrm>
                <a:off x="376951" y="376962"/>
                <a:ext cx="327025" cy="653415"/>
              </a:xfrm>
              <a:custGeom>
                <a:avLst/>
                <a:gdLst/>
                <a:ahLst/>
                <a:cxnLst/>
                <a:rect l="l" t="t" r="r" b="b"/>
                <a:pathLst>
                  <a:path w="327025" h="653415">
                    <a:moveTo>
                      <a:pt x="326576" y="0"/>
                    </a:moveTo>
                    <a:lnTo>
                      <a:pt x="0" y="0"/>
                    </a:lnTo>
                    <a:lnTo>
                      <a:pt x="0" y="653142"/>
                    </a:lnTo>
                    <a:lnTo>
                      <a:pt x="326576" y="653142"/>
                    </a:lnTo>
                    <a:lnTo>
                      <a:pt x="326576" y="0"/>
                    </a:lnTo>
                    <a:close/>
                  </a:path>
                </a:pathLst>
              </a:custGeom>
              <a:solidFill>
                <a:srgbClr val="3C618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" name="object 10">
                <a:extLst>
                  <a:ext uri="{FF2B5EF4-FFF2-40B4-BE49-F238E27FC236}">
                    <a16:creationId xmlns:a16="http://schemas.microsoft.com/office/drawing/2014/main" id="{97FB7F2D-B148-F745-85AF-91821D11EC22}"/>
                  </a:ext>
                </a:extLst>
              </p:cNvPr>
              <p:cNvSpPr/>
              <p:nvPr/>
            </p:nvSpPr>
            <p:spPr>
              <a:xfrm>
                <a:off x="376948" y="376954"/>
                <a:ext cx="1306830" cy="1306830"/>
              </a:xfrm>
              <a:custGeom>
                <a:avLst/>
                <a:gdLst/>
                <a:ahLst/>
                <a:cxnLst/>
                <a:rect l="l" t="t" r="r" b="b"/>
                <a:pathLst>
                  <a:path w="1306830" h="1306830">
                    <a:moveTo>
                      <a:pt x="653135" y="979728"/>
                    </a:moveTo>
                    <a:lnTo>
                      <a:pt x="0" y="979728"/>
                    </a:lnTo>
                    <a:lnTo>
                      <a:pt x="3556" y="1027823"/>
                    </a:lnTo>
                    <a:lnTo>
                      <a:pt x="13881" y="1073772"/>
                    </a:lnTo>
                    <a:lnTo>
                      <a:pt x="30467" y="1117079"/>
                    </a:lnTo>
                    <a:lnTo>
                      <a:pt x="52793" y="1157224"/>
                    </a:lnTo>
                    <a:lnTo>
                      <a:pt x="80352" y="1193673"/>
                    </a:lnTo>
                    <a:lnTo>
                      <a:pt x="112623" y="1225943"/>
                    </a:lnTo>
                    <a:lnTo>
                      <a:pt x="149085" y="1253490"/>
                    </a:lnTo>
                    <a:lnTo>
                      <a:pt x="189217" y="1275829"/>
                    </a:lnTo>
                    <a:lnTo>
                      <a:pt x="232524" y="1292415"/>
                    </a:lnTo>
                    <a:lnTo>
                      <a:pt x="278485" y="1302740"/>
                    </a:lnTo>
                    <a:lnTo>
                      <a:pt x="326580" y="1306296"/>
                    </a:lnTo>
                    <a:lnTo>
                      <a:pt x="374662" y="1302740"/>
                    </a:lnTo>
                    <a:lnTo>
                      <a:pt x="420611" y="1292415"/>
                    </a:lnTo>
                    <a:lnTo>
                      <a:pt x="463918" y="1275829"/>
                    </a:lnTo>
                    <a:lnTo>
                      <a:pt x="504063" y="1253490"/>
                    </a:lnTo>
                    <a:lnTo>
                      <a:pt x="540524" y="1225943"/>
                    </a:lnTo>
                    <a:lnTo>
                      <a:pt x="572782" y="1193673"/>
                    </a:lnTo>
                    <a:lnTo>
                      <a:pt x="600341" y="1157224"/>
                    </a:lnTo>
                    <a:lnTo>
                      <a:pt x="622668" y="1117079"/>
                    </a:lnTo>
                    <a:lnTo>
                      <a:pt x="639254" y="1073772"/>
                    </a:lnTo>
                    <a:lnTo>
                      <a:pt x="649579" y="1027823"/>
                    </a:lnTo>
                    <a:lnTo>
                      <a:pt x="653135" y="979728"/>
                    </a:lnTo>
                    <a:close/>
                  </a:path>
                  <a:path w="1306830" h="1306830">
                    <a:moveTo>
                      <a:pt x="979716" y="653161"/>
                    </a:moveTo>
                    <a:lnTo>
                      <a:pt x="976160" y="605066"/>
                    </a:lnTo>
                    <a:lnTo>
                      <a:pt x="965822" y="559117"/>
                    </a:lnTo>
                    <a:lnTo>
                      <a:pt x="949236" y="515810"/>
                    </a:lnTo>
                    <a:lnTo>
                      <a:pt x="926909" y="475665"/>
                    </a:lnTo>
                    <a:lnTo>
                      <a:pt x="899363" y="439204"/>
                    </a:lnTo>
                    <a:lnTo>
                      <a:pt x="867092" y="406946"/>
                    </a:lnTo>
                    <a:lnTo>
                      <a:pt x="830630" y="379387"/>
                    </a:lnTo>
                    <a:lnTo>
                      <a:pt x="790486" y="357060"/>
                    </a:lnTo>
                    <a:lnTo>
                      <a:pt x="747179" y="340474"/>
                    </a:lnTo>
                    <a:lnTo>
                      <a:pt x="701230" y="330149"/>
                    </a:lnTo>
                    <a:lnTo>
                      <a:pt x="653135" y="326593"/>
                    </a:lnTo>
                    <a:lnTo>
                      <a:pt x="605053" y="330149"/>
                    </a:lnTo>
                    <a:lnTo>
                      <a:pt x="559092" y="340474"/>
                    </a:lnTo>
                    <a:lnTo>
                      <a:pt x="515785" y="357060"/>
                    </a:lnTo>
                    <a:lnTo>
                      <a:pt x="475653" y="379387"/>
                    </a:lnTo>
                    <a:lnTo>
                      <a:pt x="439191" y="406946"/>
                    </a:lnTo>
                    <a:lnTo>
                      <a:pt x="406920" y="439204"/>
                    </a:lnTo>
                    <a:lnTo>
                      <a:pt x="379374" y="475665"/>
                    </a:lnTo>
                    <a:lnTo>
                      <a:pt x="357047" y="515810"/>
                    </a:lnTo>
                    <a:lnTo>
                      <a:pt x="340461" y="559117"/>
                    </a:lnTo>
                    <a:lnTo>
                      <a:pt x="330123" y="605066"/>
                    </a:lnTo>
                    <a:lnTo>
                      <a:pt x="326567" y="653161"/>
                    </a:lnTo>
                    <a:lnTo>
                      <a:pt x="979716" y="653161"/>
                    </a:lnTo>
                    <a:close/>
                  </a:path>
                  <a:path w="1306830" h="1306830">
                    <a:moveTo>
                      <a:pt x="1306296" y="0"/>
                    </a:moveTo>
                    <a:lnTo>
                      <a:pt x="979716" y="0"/>
                    </a:lnTo>
                    <a:lnTo>
                      <a:pt x="979716" y="653161"/>
                    </a:lnTo>
                    <a:lnTo>
                      <a:pt x="1306296" y="653161"/>
                    </a:lnTo>
                    <a:lnTo>
                      <a:pt x="1306296" y="0"/>
                    </a:lnTo>
                    <a:close/>
                  </a:path>
                </a:pathLst>
              </a:custGeom>
              <a:solidFill>
                <a:srgbClr val="1C294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" name="object 11">
                <a:extLst>
                  <a:ext uri="{FF2B5EF4-FFF2-40B4-BE49-F238E27FC236}">
                    <a16:creationId xmlns:a16="http://schemas.microsoft.com/office/drawing/2014/main" id="{0328D1D7-AD39-2C4F-B11E-46D7792F745E}"/>
                  </a:ext>
                </a:extLst>
              </p:cNvPr>
              <p:cNvSpPr/>
              <p:nvPr/>
            </p:nvSpPr>
            <p:spPr>
              <a:xfrm>
                <a:off x="1030094" y="1356674"/>
                <a:ext cx="653415" cy="327025"/>
              </a:xfrm>
              <a:custGeom>
                <a:avLst/>
                <a:gdLst/>
                <a:ahLst/>
                <a:cxnLst/>
                <a:rect l="l" t="t" r="r" b="b"/>
                <a:pathLst>
                  <a:path w="653414" h="327025">
                    <a:moveTo>
                      <a:pt x="653142" y="0"/>
                    </a:moveTo>
                    <a:lnTo>
                      <a:pt x="0" y="0"/>
                    </a:lnTo>
                    <a:lnTo>
                      <a:pt x="3557" y="48088"/>
                    </a:lnTo>
                    <a:lnTo>
                      <a:pt x="13887" y="94042"/>
                    </a:lnTo>
                    <a:lnTo>
                      <a:pt x="30473" y="137347"/>
                    </a:lnTo>
                    <a:lnTo>
                      <a:pt x="52801" y="177487"/>
                    </a:lnTo>
                    <a:lnTo>
                      <a:pt x="80355" y="213946"/>
                    </a:lnTo>
                    <a:lnTo>
                      <a:pt x="112620" y="246211"/>
                    </a:lnTo>
                    <a:lnTo>
                      <a:pt x="149081" y="273764"/>
                    </a:lnTo>
                    <a:lnTo>
                      <a:pt x="189222" y="296092"/>
                    </a:lnTo>
                    <a:lnTo>
                      <a:pt x="232529" y="312678"/>
                    </a:lnTo>
                    <a:lnTo>
                      <a:pt x="278485" y="323008"/>
                    </a:lnTo>
                    <a:lnTo>
                      <a:pt x="326576" y="326565"/>
                    </a:lnTo>
                    <a:lnTo>
                      <a:pt x="374667" y="323008"/>
                    </a:lnTo>
                    <a:lnTo>
                      <a:pt x="420622" y="312678"/>
                    </a:lnTo>
                    <a:lnTo>
                      <a:pt x="463928" y="296092"/>
                    </a:lnTo>
                    <a:lnTo>
                      <a:pt x="504068" y="273764"/>
                    </a:lnTo>
                    <a:lnTo>
                      <a:pt x="540527" y="246211"/>
                    </a:lnTo>
                    <a:lnTo>
                      <a:pt x="572791" y="213946"/>
                    </a:lnTo>
                    <a:lnTo>
                      <a:pt x="600343" y="177487"/>
                    </a:lnTo>
                    <a:lnTo>
                      <a:pt x="622670" y="137347"/>
                    </a:lnTo>
                    <a:lnTo>
                      <a:pt x="639255" y="94042"/>
                    </a:lnTo>
                    <a:lnTo>
                      <a:pt x="649584" y="48088"/>
                    </a:lnTo>
                    <a:lnTo>
                      <a:pt x="653142" y="0"/>
                    </a:lnTo>
                    <a:close/>
                  </a:path>
                </a:pathLst>
              </a:custGeom>
              <a:solidFill>
                <a:srgbClr val="3C618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7" name="object 12">
              <a:extLst>
                <a:ext uri="{FF2B5EF4-FFF2-40B4-BE49-F238E27FC236}">
                  <a16:creationId xmlns:a16="http://schemas.microsoft.com/office/drawing/2014/main" id="{7C4B8E00-BE19-1248-A2C9-EA72817B82A9}"/>
                </a:ext>
              </a:extLst>
            </p:cNvPr>
            <p:cNvGrpSpPr/>
            <p:nvPr/>
          </p:nvGrpSpPr>
          <p:grpSpPr>
            <a:xfrm>
              <a:off x="1946265" y="376962"/>
              <a:ext cx="327025" cy="1306830"/>
              <a:chOff x="1946265" y="376962"/>
              <a:chExt cx="327025" cy="1306830"/>
            </a:xfrm>
          </p:grpSpPr>
          <p:sp>
            <p:nvSpPr>
              <p:cNvPr id="42" name="object 13">
                <a:extLst>
                  <a:ext uri="{FF2B5EF4-FFF2-40B4-BE49-F238E27FC236}">
                    <a16:creationId xmlns:a16="http://schemas.microsoft.com/office/drawing/2014/main" id="{8C0EEBD5-D53B-3B48-B2BD-15AAA946AA74}"/>
                  </a:ext>
                </a:extLst>
              </p:cNvPr>
              <p:cNvSpPr/>
              <p:nvPr/>
            </p:nvSpPr>
            <p:spPr>
              <a:xfrm>
                <a:off x="1946275" y="376962"/>
                <a:ext cx="327025" cy="490220"/>
              </a:xfrm>
              <a:custGeom>
                <a:avLst/>
                <a:gdLst/>
                <a:ahLst/>
                <a:cxnLst/>
                <a:rect l="l" t="t" r="r" b="b"/>
                <a:pathLst>
                  <a:path w="327025" h="490219">
                    <a:moveTo>
                      <a:pt x="0" y="489848"/>
                    </a:moveTo>
                    <a:lnTo>
                      <a:pt x="326565" y="489848"/>
                    </a:lnTo>
                    <a:lnTo>
                      <a:pt x="326565" y="0"/>
                    </a:lnTo>
                    <a:lnTo>
                      <a:pt x="0" y="0"/>
                    </a:lnTo>
                    <a:lnTo>
                      <a:pt x="0" y="489848"/>
                    </a:lnTo>
                    <a:close/>
                  </a:path>
                </a:pathLst>
              </a:custGeom>
              <a:solidFill>
                <a:srgbClr val="3C618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object 14">
                <a:extLst>
                  <a:ext uri="{FF2B5EF4-FFF2-40B4-BE49-F238E27FC236}">
                    <a16:creationId xmlns:a16="http://schemas.microsoft.com/office/drawing/2014/main" id="{E59514BC-76B3-D643-B6F6-3D3BCDE915B8}"/>
                  </a:ext>
                </a:extLst>
              </p:cNvPr>
              <p:cNvSpPr/>
              <p:nvPr/>
            </p:nvSpPr>
            <p:spPr>
              <a:xfrm>
                <a:off x="1946265" y="866811"/>
                <a:ext cx="327025" cy="816610"/>
              </a:xfrm>
              <a:custGeom>
                <a:avLst/>
                <a:gdLst/>
                <a:ahLst/>
                <a:cxnLst/>
                <a:rect l="l" t="t" r="r" b="b"/>
                <a:pathLst>
                  <a:path w="327025" h="816610">
                    <a:moveTo>
                      <a:pt x="326576" y="0"/>
                    </a:moveTo>
                    <a:lnTo>
                      <a:pt x="0" y="0"/>
                    </a:lnTo>
                    <a:lnTo>
                      <a:pt x="0" y="816435"/>
                    </a:lnTo>
                    <a:lnTo>
                      <a:pt x="326576" y="816435"/>
                    </a:lnTo>
                    <a:lnTo>
                      <a:pt x="326576" y="0"/>
                    </a:lnTo>
                    <a:close/>
                  </a:path>
                </a:pathLst>
              </a:custGeom>
              <a:solidFill>
                <a:srgbClr val="1C294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8" name="object 15">
              <a:extLst>
                <a:ext uri="{FF2B5EF4-FFF2-40B4-BE49-F238E27FC236}">
                  <a16:creationId xmlns:a16="http://schemas.microsoft.com/office/drawing/2014/main" id="{DD8EB764-4584-0148-AF27-BBB5ECA6011D}"/>
                </a:ext>
              </a:extLst>
            </p:cNvPr>
            <p:cNvGrpSpPr/>
            <p:nvPr/>
          </p:nvGrpSpPr>
          <p:grpSpPr>
            <a:xfrm>
              <a:off x="2463317" y="376961"/>
              <a:ext cx="1306830" cy="1306830"/>
              <a:chOff x="2463317" y="376961"/>
              <a:chExt cx="1306830" cy="1306830"/>
            </a:xfrm>
          </p:grpSpPr>
          <p:sp>
            <p:nvSpPr>
              <p:cNvPr id="39" name="object 16">
                <a:extLst>
                  <a:ext uri="{FF2B5EF4-FFF2-40B4-BE49-F238E27FC236}">
                    <a16:creationId xmlns:a16="http://schemas.microsoft.com/office/drawing/2014/main" id="{9EE49557-34CC-7142-8B1F-33AB86A47476}"/>
                  </a:ext>
                </a:extLst>
              </p:cNvPr>
              <p:cNvSpPr/>
              <p:nvPr/>
            </p:nvSpPr>
            <p:spPr>
              <a:xfrm>
                <a:off x="2789896" y="866813"/>
                <a:ext cx="814705" cy="327025"/>
              </a:xfrm>
              <a:custGeom>
                <a:avLst/>
                <a:gdLst/>
                <a:ahLst/>
                <a:cxnLst/>
                <a:rect l="l" t="t" r="r" b="b"/>
                <a:pathLst>
                  <a:path w="814704" h="327025">
                    <a:moveTo>
                      <a:pt x="814613" y="0"/>
                    </a:moveTo>
                    <a:lnTo>
                      <a:pt x="44051" y="0"/>
                    </a:lnTo>
                    <a:lnTo>
                      <a:pt x="25360" y="37457"/>
                    </a:lnTo>
                    <a:lnTo>
                      <a:pt x="11529" y="77417"/>
                    </a:lnTo>
                    <a:lnTo>
                      <a:pt x="2947" y="119492"/>
                    </a:lnTo>
                    <a:lnTo>
                      <a:pt x="0" y="163293"/>
                    </a:lnTo>
                    <a:lnTo>
                      <a:pt x="2945" y="207088"/>
                    </a:lnTo>
                    <a:lnTo>
                      <a:pt x="11524" y="249159"/>
                    </a:lnTo>
                    <a:lnTo>
                      <a:pt x="25351" y="289118"/>
                    </a:lnTo>
                    <a:lnTo>
                      <a:pt x="44040" y="326576"/>
                    </a:lnTo>
                    <a:lnTo>
                      <a:pt x="814613" y="326576"/>
                    </a:lnTo>
                    <a:lnTo>
                      <a:pt x="814613" y="0"/>
                    </a:lnTo>
                    <a:close/>
                  </a:path>
                </a:pathLst>
              </a:custGeom>
              <a:solidFill>
                <a:srgbClr val="3C618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object 17">
                <a:extLst>
                  <a:ext uri="{FF2B5EF4-FFF2-40B4-BE49-F238E27FC236}">
                    <a16:creationId xmlns:a16="http://schemas.microsoft.com/office/drawing/2014/main" id="{27B24A2D-7C9F-E24D-9ED7-66759C7D62F0}"/>
                  </a:ext>
                </a:extLst>
              </p:cNvPr>
              <p:cNvSpPr/>
              <p:nvPr/>
            </p:nvSpPr>
            <p:spPr>
              <a:xfrm>
                <a:off x="2463317" y="376961"/>
                <a:ext cx="653415" cy="1306830"/>
              </a:xfrm>
              <a:custGeom>
                <a:avLst/>
                <a:gdLst/>
                <a:ahLst/>
                <a:cxnLst/>
                <a:rect l="l" t="t" r="r" b="b"/>
                <a:pathLst>
                  <a:path w="653414" h="1306830">
                    <a:moveTo>
                      <a:pt x="653152" y="0"/>
                    </a:moveTo>
                    <a:lnTo>
                      <a:pt x="604592" y="1800"/>
                    </a:lnTo>
                    <a:lnTo>
                      <a:pt x="556970" y="7115"/>
                    </a:lnTo>
                    <a:lnTo>
                      <a:pt x="510416" y="15816"/>
                    </a:lnTo>
                    <a:lnTo>
                      <a:pt x="465058" y="27773"/>
                    </a:lnTo>
                    <a:lnTo>
                      <a:pt x="421024" y="42860"/>
                    </a:lnTo>
                    <a:lnTo>
                      <a:pt x="378445" y="60945"/>
                    </a:lnTo>
                    <a:lnTo>
                      <a:pt x="337448" y="81902"/>
                    </a:lnTo>
                    <a:lnTo>
                      <a:pt x="298163" y="105600"/>
                    </a:lnTo>
                    <a:lnTo>
                      <a:pt x="260717" y="131911"/>
                    </a:lnTo>
                    <a:lnTo>
                      <a:pt x="225241" y="160707"/>
                    </a:lnTo>
                    <a:lnTo>
                      <a:pt x="191863" y="191858"/>
                    </a:lnTo>
                    <a:lnTo>
                      <a:pt x="160711" y="225235"/>
                    </a:lnTo>
                    <a:lnTo>
                      <a:pt x="131915" y="260711"/>
                    </a:lnTo>
                    <a:lnTo>
                      <a:pt x="105603" y="298155"/>
                    </a:lnTo>
                    <a:lnTo>
                      <a:pt x="81904" y="337440"/>
                    </a:lnTo>
                    <a:lnTo>
                      <a:pt x="60947" y="378436"/>
                    </a:lnTo>
                    <a:lnTo>
                      <a:pt x="42861" y="421015"/>
                    </a:lnTo>
                    <a:lnTo>
                      <a:pt x="27774" y="465048"/>
                    </a:lnTo>
                    <a:lnTo>
                      <a:pt x="15816" y="510406"/>
                    </a:lnTo>
                    <a:lnTo>
                      <a:pt x="7115" y="556960"/>
                    </a:lnTo>
                    <a:lnTo>
                      <a:pt x="1800" y="604582"/>
                    </a:lnTo>
                    <a:lnTo>
                      <a:pt x="0" y="653142"/>
                    </a:lnTo>
                    <a:lnTo>
                      <a:pt x="1800" y="701702"/>
                    </a:lnTo>
                    <a:lnTo>
                      <a:pt x="7115" y="749324"/>
                    </a:lnTo>
                    <a:lnTo>
                      <a:pt x="15816" y="795878"/>
                    </a:lnTo>
                    <a:lnTo>
                      <a:pt x="27774" y="841236"/>
                    </a:lnTo>
                    <a:lnTo>
                      <a:pt x="42861" y="885268"/>
                    </a:lnTo>
                    <a:lnTo>
                      <a:pt x="60947" y="927847"/>
                    </a:lnTo>
                    <a:lnTo>
                      <a:pt x="81904" y="968844"/>
                    </a:lnTo>
                    <a:lnTo>
                      <a:pt x="105603" y="1008129"/>
                    </a:lnTo>
                    <a:lnTo>
                      <a:pt x="131915" y="1045573"/>
                    </a:lnTo>
                    <a:lnTo>
                      <a:pt x="160711" y="1081049"/>
                    </a:lnTo>
                    <a:lnTo>
                      <a:pt x="191863" y="1114426"/>
                    </a:lnTo>
                    <a:lnTo>
                      <a:pt x="225241" y="1145577"/>
                    </a:lnTo>
                    <a:lnTo>
                      <a:pt x="260717" y="1174373"/>
                    </a:lnTo>
                    <a:lnTo>
                      <a:pt x="298163" y="1200684"/>
                    </a:lnTo>
                    <a:lnTo>
                      <a:pt x="337448" y="1224382"/>
                    </a:lnTo>
                    <a:lnTo>
                      <a:pt x="378445" y="1245339"/>
                    </a:lnTo>
                    <a:lnTo>
                      <a:pt x="421024" y="1263424"/>
                    </a:lnTo>
                    <a:lnTo>
                      <a:pt x="465058" y="1278510"/>
                    </a:lnTo>
                    <a:lnTo>
                      <a:pt x="510416" y="1290468"/>
                    </a:lnTo>
                    <a:lnTo>
                      <a:pt x="556970" y="1299169"/>
                    </a:lnTo>
                    <a:lnTo>
                      <a:pt x="604592" y="1304484"/>
                    </a:lnTo>
                    <a:lnTo>
                      <a:pt x="653152" y="1306284"/>
                    </a:lnTo>
                    <a:lnTo>
                      <a:pt x="653152" y="979718"/>
                    </a:lnTo>
                    <a:lnTo>
                      <a:pt x="605061" y="976160"/>
                    </a:lnTo>
                    <a:lnTo>
                      <a:pt x="559105" y="965830"/>
                    </a:lnTo>
                    <a:lnTo>
                      <a:pt x="515799" y="949243"/>
                    </a:lnTo>
                    <a:lnTo>
                      <a:pt x="475657" y="926914"/>
                    </a:lnTo>
                    <a:lnTo>
                      <a:pt x="439197" y="899359"/>
                    </a:lnTo>
                    <a:lnTo>
                      <a:pt x="406932" y="867093"/>
                    </a:lnTo>
                    <a:lnTo>
                      <a:pt x="379378" y="830632"/>
                    </a:lnTo>
                    <a:lnTo>
                      <a:pt x="357050" y="790491"/>
                    </a:lnTo>
                    <a:lnTo>
                      <a:pt x="340463" y="747185"/>
                    </a:lnTo>
                    <a:lnTo>
                      <a:pt x="330134" y="701231"/>
                    </a:lnTo>
                    <a:lnTo>
                      <a:pt x="326576" y="653142"/>
                    </a:lnTo>
                    <a:lnTo>
                      <a:pt x="330134" y="605054"/>
                    </a:lnTo>
                    <a:lnTo>
                      <a:pt x="340463" y="559099"/>
                    </a:lnTo>
                    <a:lnTo>
                      <a:pt x="357050" y="515795"/>
                    </a:lnTo>
                    <a:lnTo>
                      <a:pt x="379378" y="475655"/>
                    </a:lnTo>
                    <a:lnTo>
                      <a:pt x="406932" y="439195"/>
                    </a:lnTo>
                    <a:lnTo>
                      <a:pt x="439197" y="406931"/>
                    </a:lnTo>
                    <a:lnTo>
                      <a:pt x="475657" y="379377"/>
                    </a:lnTo>
                    <a:lnTo>
                      <a:pt x="515799" y="357050"/>
                    </a:lnTo>
                    <a:lnTo>
                      <a:pt x="559105" y="340463"/>
                    </a:lnTo>
                    <a:lnTo>
                      <a:pt x="605061" y="330134"/>
                    </a:lnTo>
                    <a:lnTo>
                      <a:pt x="653152" y="326576"/>
                    </a:lnTo>
                    <a:lnTo>
                      <a:pt x="653152" y="0"/>
                    </a:lnTo>
                    <a:close/>
                  </a:path>
                </a:pathLst>
              </a:custGeom>
              <a:solidFill>
                <a:srgbClr val="1C294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" name="object 18">
                <a:extLst>
                  <a:ext uri="{FF2B5EF4-FFF2-40B4-BE49-F238E27FC236}">
                    <a16:creationId xmlns:a16="http://schemas.microsoft.com/office/drawing/2014/main" id="{EF23D46A-7631-154A-B412-BB1F273E8EFF}"/>
                  </a:ext>
                </a:extLst>
              </p:cNvPr>
              <p:cNvSpPr/>
              <p:nvPr/>
            </p:nvSpPr>
            <p:spPr>
              <a:xfrm>
                <a:off x="3116465" y="376967"/>
                <a:ext cx="653415" cy="1306830"/>
              </a:xfrm>
              <a:custGeom>
                <a:avLst/>
                <a:gdLst/>
                <a:ahLst/>
                <a:cxnLst/>
                <a:rect l="l" t="t" r="r" b="b"/>
                <a:pathLst>
                  <a:path w="653414" h="1306830">
                    <a:moveTo>
                      <a:pt x="653135" y="979703"/>
                    </a:moveTo>
                    <a:lnTo>
                      <a:pt x="0" y="979703"/>
                    </a:lnTo>
                    <a:lnTo>
                      <a:pt x="0" y="1306271"/>
                    </a:lnTo>
                    <a:lnTo>
                      <a:pt x="653135" y="1306271"/>
                    </a:lnTo>
                    <a:lnTo>
                      <a:pt x="653135" y="979703"/>
                    </a:lnTo>
                    <a:close/>
                  </a:path>
                  <a:path w="653414" h="1306830">
                    <a:moveTo>
                      <a:pt x="653135" y="0"/>
                    </a:moveTo>
                    <a:lnTo>
                      <a:pt x="0" y="0"/>
                    </a:lnTo>
                    <a:lnTo>
                      <a:pt x="0" y="326567"/>
                    </a:lnTo>
                    <a:lnTo>
                      <a:pt x="653135" y="326567"/>
                    </a:lnTo>
                    <a:lnTo>
                      <a:pt x="653135" y="0"/>
                    </a:lnTo>
                    <a:close/>
                  </a:path>
                </a:pathLst>
              </a:custGeom>
              <a:solidFill>
                <a:srgbClr val="3C618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9" name="object 19">
              <a:extLst>
                <a:ext uri="{FF2B5EF4-FFF2-40B4-BE49-F238E27FC236}">
                  <a16:creationId xmlns:a16="http://schemas.microsoft.com/office/drawing/2014/main" id="{EE5EA22E-4F6F-5347-A525-9DDE0509B5ED}"/>
                </a:ext>
              </a:extLst>
            </p:cNvPr>
            <p:cNvGrpSpPr/>
            <p:nvPr/>
          </p:nvGrpSpPr>
          <p:grpSpPr>
            <a:xfrm>
              <a:off x="4010883" y="376951"/>
              <a:ext cx="1346200" cy="1306830"/>
              <a:chOff x="4010883" y="376951"/>
              <a:chExt cx="1346200" cy="1306830"/>
            </a:xfrm>
          </p:grpSpPr>
          <p:sp>
            <p:nvSpPr>
              <p:cNvPr id="36" name="object 20">
                <a:extLst>
                  <a:ext uri="{FF2B5EF4-FFF2-40B4-BE49-F238E27FC236}">
                    <a16:creationId xmlns:a16="http://schemas.microsoft.com/office/drawing/2014/main" id="{90126419-64E8-9045-B721-6BD688D7585E}"/>
                  </a:ext>
                </a:extLst>
              </p:cNvPr>
              <p:cNvSpPr/>
              <p:nvPr/>
            </p:nvSpPr>
            <p:spPr>
              <a:xfrm>
                <a:off x="5030496" y="376962"/>
                <a:ext cx="327025" cy="1306830"/>
              </a:xfrm>
              <a:custGeom>
                <a:avLst/>
                <a:gdLst/>
                <a:ahLst/>
                <a:cxnLst/>
                <a:rect l="l" t="t" r="r" b="b"/>
                <a:pathLst>
                  <a:path w="327025" h="1306830">
                    <a:moveTo>
                      <a:pt x="326576" y="0"/>
                    </a:moveTo>
                    <a:lnTo>
                      <a:pt x="0" y="0"/>
                    </a:lnTo>
                    <a:lnTo>
                      <a:pt x="0" y="1306284"/>
                    </a:lnTo>
                    <a:lnTo>
                      <a:pt x="326576" y="1306284"/>
                    </a:lnTo>
                    <a:lnTo>
                      <a:pt x="326576" y="0"/>
                    </a:lnTo>
                    <a:close/>
                  </a:path>
                </a:pathLst>
              </a:custGeom>
              <a:solidFill>
                <a:srgbClr val="1C294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21">
                <a:extLst>
                  <a:ext uri="{FF2B5EF4-FFF2-40B4-BE49-F238E27FC236}">
                    <a16:creationId xmlns:a16="http://schemas.microsoft.com/office/drawing/2014/main" id="{7DD334F9-12DB-384E-A549-C2970BFECBD6}"/>
                  </a:ext>
                </a:extLst>
              </p:cNvPr>
              <p:cNvSpPr/>
              <p:nvPr/>
            </p:nvSpPr>
            <p:spPr>
              <a:xfrm>
                <a:off x="4337456" y="376962"/>
                <a:ext cx="693420" cy="1154430"/>
              </a:xfrm>
              <a:custGeom>
                <a:avLst/>
                <a:gdLst/>
                <a:ahLst/>
                <a:cxnLst/>
                <a:rect l="l" t="t" r="r" b="b"/>
                <a:pathLst>
                  <a:path w="693420" h="1154430">
                    <a:moveTo>
                      <a:pt x="0" y="0"/>
                    </a:moveTo>
                    <a:lnTo>
                      <a:pt x="0" y="460823"/>
                    </a:lnTo>
                    <a:lnTo>
                      <a:pt x="693046" y="1153870"/>
                    </a:lnTo>
                    <a:lnTo>
                      <a:pt x="693046" y="6930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C618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22">
                <a:extLst>
                  <a:ext uri="{FF2B5EF4-FFF2-40B4-BE49-F238E27FC236}">
                    <a16:creationId xmlns:a16="http://schemas.microsoft.com/office/drawing/2014/main" id="{249ED54D-CC88-054D-AEA7-AECEAC111024}"/>
                  </a:ext>
                </a:extLst>
              </p:cNvPr>
              <p:cNvSpPr/>
              <p:nvPr/>
            </p:nvSpPr>
            <p:spPr>
              <a:xfrm>
                <a:off x="4010883" y="376951"/>
                <a:ext cx="327025" cy="1306830"/>
              </a:xfrm>
              <a:custGeom>
                <a:avLst/>
                <a:gdLst/>
                <a:ahLst/>
                <a:cxnLst/>
                <a:rect l="l" t="t" r="r" b="b"/>
                <a:pathLst>
                  <a:path w="327025" h="1306830">
                    <a:moveTo>
                      <a:pt x="326565" y="0"/>
                    </a:moveTo>
                    <a:lnTo>
                      <a:pt x="0" y="0"/>
                    </a:lnTo>
                    <a:lnTo>
                      <a:pt x="0" y="1306295"/>
                    </a:lnTo>
                    <a:lnTo>
                      <a:pt x="326565" y="1306295"/>
                    </a:lnTo>
                    <a:lnTo>
                      <a:pt x="326565" y="0"/>
                    </a:lnTo>
                    <a:close/>
                  </a:path>
                </a:pathLst>
              </a:custGeom>
              <a:solidFill>
                <a:srgbClr val="1C294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0" name="object 23">
              <a:extLst>
                <a:ext uri="{FF2B5EF4-FFF2-40B4-BE49-F238E27FC236}">
                  <a16:creationId xmlns:a16="http://schemas.microsoft.com/office/drawing/2014/main" id="{685A3805-D74B-D341-84A7-53A534984129}"/>
                </a:ext>
              </a:extLst>
            </p:cNvPr>
            <p:cNvGrpSpPr/>
            <p:nvPr/>
          </p:nvGrpSpPr>
          <p:grpSpPr>
            <a:xfrm>
              <a:off x="5565731" y="376950"/>
              <a:ext cx="1306830" cy="1306830"/>
              <a:chOff x="5565731" y="376950"/>
              <a:chExt cx="1306830" cy="1306830"/>
            </a:xfrm>
          </p:grpSpPr>
          <p:sp>
            <p:nvSpPr>
              <p:cNvPr id="34" name="object 24">
                <a:extLst>
                  <a:ext uri="{FF2B5EF4-FFF2-40B4-BE49-F238E27FC236}">
                    <a16:creationId xmlns:a16="http://schemas.microsoft.com/office/drawing/2014/main" id="{220FA1C4-4484-6743-A136-01232062AF9A}"/>
                  </a:ext>
                </a:extLst>
              </p:cNvPr>
              <p:cNvSpPr/>
              <p:nvPr/>
            </p:nvSpPr>
            <p:spPr>
              <a:xfrm>
                <a:off x="5565731" y="1030103"/>
                <a:ext cx="1306830" cy="653415"/>
              </a:xfrm>
              <a:custGeom>
                <a:avLst/>
                <a:gdLst/>
                <a:ahLst/>
                <a:cxnLst/>
                <a:rect l="l" t="t" r="r" b="b"/>
                <a:pathLst>
                  <a:path w="1306829" h="653414">
                    <a:moveTo>
                      <a:pt x="653142" y="0"/>
                    </a:moveTo>
                    <a:lnTo>
                      <a:pt x="604583" y="1800"/>
                    </a:lnTo>
                    <a:lnTo>
                      <a:pt x="556962" y="7115"/>
                    </a:lnTo>
                    <a:lnTo>
                      <a:pt x="510409" y="15816"/>
                    </a:lnTo>
                    <a:lnTo>
                      <a:pt x="465052" y="27774"/>
                    </a:lnTo>
                    <a:lnTo>
                      <a:pt x="421020" y="42861"/>
                    </a:lnTo>
                    <a:lnTo>
                      <a:pt x="378441" y="60947"/>
                    </a:lnTo>
                    <a:lnTo>
                      <a:pt x="337445" y="81904"/>
                    </a:lnTo>
                    <a:lnTo>
                      <a:pt x="298160" y="105602"/>
                    </a:lnTo>
                    <a:lnTo>
                      <a:pt x="260715" y="131914"/>
                    </a:lnTo>
                    <a:lnTo>
                      <a:pt x="225239" y="160710"/>
                    </a:lnTo>
                    <a:lnTo>
                      <a:pt x="191861" y="191861"/>
                    </a:lnTo>
                    <a:lnTo>
                      <a:pt x="160710" y="225239"/>
                    </a:lnTo>
                    <a:lnTo>
                      <a:pt x="131914" y="260715"/>
                    </a:lnTo>
                    <a:lnTo>
                      <a:pt x="105602" y="298160"/>
                    </a:lnTo>
                    <a:lnTo>
                      <a:pt x="81904" y="337445"/>
                    </a:lnTo>
                    <a:lnTo>
                      <a:pt x="60947" y="378441"/>
                    </a:lnTo>
                    <a:lnTo>
                      <a:pt x="42861" y="421020"/>
                    </a:lnTo>
                    <a:lnTo>
                      <a:pt x="27774" y="465052"/>
                    </a:lnTo>
                    <a:lnTo>
                      <a:pt x="15816" y="510409"/>
                    </a:lnTo>
                    <a:lnTo>
                      <a:pt x="7115" y="556962"/>
                    </a:lnTo>
                    <a:lnTo>
                      <a:pt x="1800" y="604583"/>
                    </a:lnTo>
                    <a:lnTo>
                      <a:pt x="0" y="653142"/>
                    </a:lnTo>
                    <a:lnTo>
                      <a:pt x="326576" y="653142"/>
                    </a:lnTo>
                    <a:lnTo>
                      <a:pt x="330134" y="605054"/>
                    </a:lnTo>
                    <a:lnTo>
                      <a:pt x="340463" y="559099"/>
                    </a:lnTo>
                    <a:lnTo>
                      <a:pt x="357050" y="515795"/>
                    </a:lnTo>
                    <a:lnTo>
                      <a:pt x="379377" y="475655"/>
                    </a:lnTo>
                    <a:lnTo>
                      <a:pt x="406931" y="439195"/>
                    </a:lnTo>
                    <a:lnTo>
                      <a:pt x="439195" y="406931"/>
                    </a:lnTo>
                    <a:lnTo>
                      <a:pt x="475655" y="379377"/>
                    </a:lnTo>
                    <a:lnTo>
                      <a:pt x="515795" y="357050"/>
                    </a:lnTo>
                    <a:lnTo>
                      <a:pt x="559099" y="340463"/>
                    </a:lnTo>
                    <a:lnTo>
                      <a:pt x="605054" y="330134"/>
                    </a:lnTo>
                    <a:lnTo>
                      <a:pt x="653142" y="326576"/>
                    </a:lnTo>
                    <a:lnTo>
                      <a:pt x="701233" y="330134"/>
                    </a:lnTo>
                    <a:lnTo>
                      <a:pt x="747189" y="340463"/>
                    </a:lnTo>
                    <a:lnTo>
                      <a:pt x="790496" y="357050"/>
                    </a:lnTo>
                    <a:lnTo>
                      <a:pt x="830637" y="379377"/>
                    </a:lnTo>
                    <a:lnTo>
                      <a:pt x="867098" y="406931"/>
                    </a:lnTo>
                    <a:lnTo>
                      <a:pt x="899363" y="439195"/>
                    </a:lnTo>
                    <a:lnTo>
                      <a:pt x="926917" y="475655"/>
                    </a:lnTo>
                    <a:lnTo>
                      <a:pt x="949245" y="515795"/>
                    </a:lnTo>
                    <a:lnTo>
                      <a:pt x="965831" y="559099"/>
                    </a:lnTo>
                    <a:lnTo>
                      <a:pt x="976161" y="605054"/>
                    </a:lnTo>
                    <a:lnTo>
                      <a:pt x="979718" y="653142"/>
                    </a:lnTo>
                    <a:lnTo>
                      <a:pt x="1306295" y="653142"/>
                    </a:lnTo>
                    <a:lnTo>
                      <a:pt x="1304494" y="604583"/>
                    </a:lnTo>
                    <a:lnTo>
                      <a:pt x="1299179" y="556962"/>
                    </a:lnTo>
                    <a:lnTo>
                      <a:pt x="1290478" y="510409"/>
                    </a:lnTo>
                    <a:lnTo>
                      <a:pt x="1278520" y="465052"/>
                    </a:lnTo>
                    <a:lnTo>
                      <a:pt x="1263433" y="421020"/>
                    </a:lnTo>
                    <a:lnTo>
                      <a:pt x="1245347" y="378441"/>
                    </a:lnTo>
                    <a:lnTo>
                      <a:pt x="1224390" y="337445"/>
                    </a:lnTo>
                    <a:lnTo>
                      <a:pt x="1200691" y="298160"/>
                    </a:lnTo>
                    <a:lnTo>
                      <a:pt x="1174379" y="260715"/>
                    </a:lnTo>
                    <a:lnTo>
                      <a:pt x="1145583" y="225239"/>
                    </a:lnTo>
                    <a:lnTo>
                      <a:pt x="1114432" y="191861"/>
                    </a:lnTo>
                    <a:lnTo>
                      <a:pt x="1081053" y="160710"/>
                    </a:lnTo>
                    <a:lnTo>
                      <a:pt x="1045577" y="131914"/>
                    </a:lnTo>
                    <a:lnTo>
                      <a:pt x="1008132" y="105602"/>
                    </a:lnTo>
                    <a:lnTo>
                      <a:pt x="968846" y="81904"/>
                    </a:lnTo>
                    <a:lnTo>
                      <a:pt x="927849" y="60947"/>
                    </a:lnTo>
                    <a:lnTo>
                      <a:pt x="885270" y="42861"/>
                    </a:lnTo>
                    <a:lnTo>
                      <a:pt x="841237" y="27774"/>
                    </a:lnTo>
                    <a:lnTo>
                      <a:pt x="795878" y="15816"/>
                    </a:lnTo>
                    <a:lnTo>
                      <a:pt x="749324" y="7115"/>
                    </a:lnTo>
                    <a:lnTo>
                      <a:pt x="701702" y="1800"/>
                    </a:lnTo>
                    <a:lnTo>
                      <a:pt x="653142" y="0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25">
                <a:extLst>
                  <a:ext uri="{FF2B5EF4-FFF2-40B4-BE49-F238E27FC236}">
                    <a16:creationId xmlns:a16="http://schemas.microsoft.com/office/drawing/2014/main" id="{E583F7DD-CE9D-F147-A73C-06DAFCA46B43}"/>
                  </a:ext>
                </a:extLst>
              </p:cNvPr>
              <p:cNvSpPr/>
              <p:nvPr/>
            </p:nvSpPr>
            <p:spPr>
              <a:xfrm>
                <a:off x="5565735" y="376950"/>
                <a:ext cx="1306830" cy="653415"/>
              </a:xfrm>
              <a:custGeom>
                <a:avLst/>
                <a:gdLst/>
                <a:ahLst/>
                <a:cxnLst/>
                <a:rect l="l" t="t" r="r" b="b"/>
                <a:pathLst>
                  <a:path w="1306829" h="653415">
                    <a:moveTo>
                      <a:pt x="1306284" y="0"/>
                    </a:moveTo>
                    <a:lnTo>
                      <a:pt x="979708" y="0"/>
                    </a:lnTo>
                    <a:lnTo>
                      <a:pt x="976150" y="48091"/>
                    </a:lnTo>
                    <a:lnTo>
                      <a:pt x="965821" y="94048"/>
                    </a:lnTo>
                    <a:lnTo>
                      <a:pt x="949236" y="137355"/>
                    </a:lnTo>
                    <a:lnTo>
                      <a:pt x="926909" y="177498"/>
                    </a:lnTo>
                    <a:lnTo>
                      <a:pt x="899357" y="213960"/>
                    </a:lnTo>
                    <a:lnTo>
                      <a:pt x="867093" y="246226"/>
                    </a:lnTo>
                    <a:lnTo>
                      <a:pt x="830634" y="273782"/>
                    </a:lnTo>
                    <a:lnTo>
                      <a:pt x="790494" y="296111"/>
                    </a:lnTo>
                    <a:lnTo>
                      <a:pt x="747188" y="312698"/>
                    </a:lnTo>
                    <a:lnTo>
                      <a:pt x="701233" y="323028"/>
                    </a:lnTo>
                    <a:lnTo>
                      <a:pt x="653142" y="326586"/>
                    </a:lnTo>
                    <a:lnTo>
                      <a:pt x="605054" y="323028"/>
                    </a:lnTo>
                    <a:lnTo>
                      <a:pt x="559099" y="312698"/>
                    </a:lnTo>
                    <a:lnTo>
                      <a:pt x="515795" y="296111"/>
                    </a:lnTo>
                    <a:lnTo>
                      <a:pt x="475655" y="273782"/>
                    </a:lnTo>
                    <a:lnTo>
                      <a:pt x="439195" y="246226"/>
                    </a:lnTo>
                    <a:lnTo>
                      <a:pt x="406931" y="213960"/>
                    </a:lnTo>
                    <a:lnTo>
                      <a:pt x="379377" y="177498"/>
                    </a:lnTo>
                    <a:lnTo>
                      <a:pt x="357050" y="137355"/>
                    </a:lnTo>
                    <a:lnTo>
                      <a:pt x="340463" y="94048"/>
                    </a:lnTo>
                    <a:lnTo>
                      <a:pt x="330134" y="48091"/>
                    </a:lnTo>
                    <a:lnTo>
                      <a:pt x="326576" y="0"/>
                    </a:lnTo>
                    <a:lnTo>
                      <a:pt x="0" y="0"/>
                    </a:lnTo>
                    <a:lnTo>
                      <a:pt x="1800" y="48561"/>
                    </a:lnTo>
                    <a:lnTo>
                      <a:pt x="7115" y="96184"/>
                    </a:lnTo>
                    <a:lnTo>
                      <a:pt x="15816" y="142739"/>
                    </a:lnTo>
                    <a:lnTo>
                      <a:pt x="27774" y="188098"/>
                    </a:lnTo>
                    <a:lnTo>
                      <a:pt x="42861" y="232132"/>
                    </a:lnTo>
                    <a:lnTo>
                      <a:pt x="60947" y="274711"/>
                    </a:lnTo>
                    <a:lnTo>
                      <a:pt x="81904" y="315708"/>
                    </a:lnTo>
                    <a:lnTo>
                      <a:pt x="105602" y="354994"/>
                    </a:lnTo>
                    <a:lnTo>
                      <a:pt x="131914" y="392439"/>
                    </a:lnTo>
                    <a:lnTo>
                      <a:pt x="160710" y="427915"/>
                    </a:lnTo>
                    <a:lnTo>
                      <a:pt x="191861" y="461293"/>
                    </a:lnTo>
                    <a:lnTo>
                      <a:pt x="225239" y="492444"/>
                    </a:lnTo>
                    <a:lnTo>
                      <a:pt x="260715" y="521240"/>
                    </a:lnTo>
                    <a:lnTo>
                      <a:pt x="298160" y="547552"/>
                    </a:lnTo>
                    <a:lnTo>
                      <a:pt x="337445" y="571250"/>
                    </a:lnTo>
                    <a:lnTo>
                      <a:pt x="378441" y="592206"/>
                    </a:lnTo>
                    <a:lnTo>
                      <a:pt x="421020" y="610292"/>
                    </a:lnTo>
                    <a:lnTo>
                      <a:pt x="465052" y="625378"/>
                    </a:lnTo>
                    <a:lnTo>
                      <a:pt x="510409" y="637336"/>
                    </a:lnTo>
                    <a:lnTo>
                      <a:pt x="556962" y="646037"/>
                    </a:lnTo>
                    <a:lnTo>
                      <a:pt x="604583" y="651352"/>
                    </a:lnTo>
                    <a:lnTo>
                      <a:pt x="653142" y="653152"/>
                    </a:lnTo>
                    <a:lnTo>
                      <a:pt x="701701" y="651352"/>
                    </a:lnTo>
                    <a:lnTo>
                      <a:pt x="749321" y="646037"/>
                    </a:lnTo>
                    <a:lnTo>
                      <a:pt x="795875" y="637336"/>
                    </a:lnTo>
                    <a:lnTo>
                      <a:pt x="841232" y="625378"/>
                    </a:lnTo>
                    <a:lnTo>
                      <a:pt x="885264" y="610292"/>
                    </a:lnTo>
                    <a:lnTo>
                      <a:pt x="927843" y="592206"/>
                    </a:lnTo>
                    <a:lnTo>
                      <a:pt x="968839" y="571250"/>
                    </a:lnTo>
                    <a:lnTo>
                      <a:pt x="1008124" y="547552"/>
                    </a:lnTo>
                    <a:lnTo>
                      <a:pt x="1045569" y="521240"/>
                    </a:lnTo>
                    <a:lnTo>
                      <a:pt x="1081044" y="492444"/>
                    </a:lnTo>
                    <a:lnTo>
                      <a:pt x="1114422" y="461293"/>
                    </a:lnTo>
                    <a:lnTo>
                      <a:pt x="1145574" y="427915"/>
                    </a:lnTo>
                    <a:lnTo>
                      <a:pt x="1174370" y="392439"/>
                    </a:lnTo>
                    <a:lnTo>
                      <a:pt x="1200681" y="354994"/>
                    </a:lnTo>
                    <a:lnTo>
                      <a:pt x="1224380" y="315708"/>
                    </a:lnTo>
                    <a:lnTo>
                      <a:pt x="1245337" y="274711"/>
                    </a:lnTo>
                    <a:lnTo>
                      <a:pt x="1263423" y="232132"/>
                    </a:lnTo>
                    <a:lnTo>
                      <a:pt x="1278510" y="188098"/>
                    </a:lnTo>
                    <a:lnTo>
                      <a:pt x="1290468" y="142739"/>
                    </a:lnTo>
                    <a:lnTo>
                      <a:pt x="1299169" y="96184"/>
                    </a:lnTo>
                    <a:lnTo>
                      <a:pt x="1304484" y="48561"/>
                    </a:lnTo>
                    <a:lnTo>
                      <a:pt x="1306284" y="0"/>
                    </a:lnTo>
                    <a:close/>
                  </a:path>
                </a:pathLst>
              </a:custGeom>
              <a:solidFill>
                <a:srgbClr val="1C294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1" name="object 26">
              <a:extLst>
                <a:ext uri="{FF2B5EF4-FFF2-40B4-BE49-F238E27FC236}">
                  <a16:creationId xmlns:a16="http://schemas.microsoft.com/office/drawing/2014/main" id="{7FDE7C2D-F5C4-B945-8967-8AD6C86567F4}"/>
                </a:ext>
              </a:extLst>
            </p:cNvPr>
            <p:cNvGrpSpPr/>
            <p:nvPr/>
          </p:nvGrpSpPr>
          <p:grpSpPr>
            <a:xfrm>
              <a:off x="7026194" y="376951"/>
              <a:ext cx="1633220" cy="1306830"/>
              <a:chOff x="7026194" y="376951"/>
              <a:chExt cx="1633220" cy="1306830"/>
            </a:xfrm>
          </p:grpSpPr>
          <p:sp>
            <p:nvSpPr>
              <p:cNvPr id="32" name="object 27">
                <a:extLst>
                  <a:ext uri="{FF2B5EF4-FFF2-40B4-BE49-F238E27FC236}">
                    <a16:creationId xmlns:a16="http://schemas.microsoft.com/office/drawing/2014/main" id="{0E2658FB-2BB1-9B43-A7B2-247431774290}"/>
                  </a:ext>
                </a:extLst>
              </p:cNvPr>
              <p:cNvSpPr/>
              <p:nvPr/>
            </p:nvSpPr>
            <p:spPr>
              <a:xfrm>
                <a:off x="7679347" y="376962"/>
                <a:ext cx="327025" cy="1306830"/>
              </a:xfrm>
              <a:custGeom>
                <a:avLst/>
                <a:gdLst/>
                <a:ahLst/>
                <a:cxnLst/>
                <a:rect l="l" t="t" r="r" b="b"/>
                <a:pathLst>
                  <a:path w="327025" h="1306830">
                    <a:moveTo>
                      <a:pt x="326565" y="0"/>
                    </a:moveTo>
                    <a:lnTo>
                      <a:pt x="0" y="0"/>
                    </a:lnTo>
                    <a:lnTo>
                      <a:pt x="0" y="1306284"/>
                    </a:lnTo>
                    <a:lnTo>
                      <a:pt x="326565" y="1306284"/>
                    </a:lnTo>
                    <a:lnTo>
                      <a:pt x="326565" y="0"/>
                    </a:lnTo>
                    <a:close/>
                  </a:path>
                </a:pathLst>
              </a:custGeom>
              <a:solidFill>
                <a:srgbClr val="3C618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28">
                <a:extLst>
                  <a:ext uri="{FF2B5EF4-FFF2-40B4-BE49-F238E27FC236}">
                    <a16:creationId xmlns:a16="http://schemas.microsoft.com/office/drawing/2014/main" id="{4C1533CD-E8DC-6747-9DCD-95F2336D471E}"/>
                  </a:ext>
                </a:extLst>
              </p:cNvPr>
              <p:cNvSpPr/>
              <p:nvPr/>
            </p:nvSpPr>
            <p:spPr>
              <a:xfrm>
                <a:off x="7026186" y="376954"/>
                <a:ext cx="1633220" cy="327025"/>
              </a:xfrm>
              <a:custGeom>
                <a:avLst/>
                <a:gdLst/>
                <a:ahLst/>
                <a:cxnLst/>
                <a:rect l="l" t="t" r="r" b="b"/>
                <a:pathLst>
                  <a:path w="1633220" h="327025">
                    <a:moveTo>
                      <a:pt x="653148" y="0"/>
                    </a:moveTo>
                    <a:lnTo>
                      <a:pt x="0" y="0"/>
                    </a:lnTo>
                    <a:lnTo>
                      <a:pt x="0" y="326580"/>
                    </a:lnTo>
                    <a:lnTo>
                      <a:pt x="653148" y="326580"/>
                    </a:lnTo>
                    <a:lnTo>
                      <a:pt x="653148" y="0"/>
                    </a:lnTo>
                    <a:close/>
                  </a:path>
                  <a:path w="1633220" h="327025">
                    <a:moveTo>
                      <a:pt x="1632864" y="0"/>
                    </a:moveTo>
                    <a:lnTo>
                      <a:pt x="979716" y="0"/>
                    </a:lnTo>
                    <a:lnTo>
                      <a:pt x="979716" y="326580"/>
                    </a:lnTo>
                    <a:lnTo>
                      <a:pt x="1632864" y="326580"/>
                    </a:lnTo>
                    <a:lnTo>
                      <a:pt x="1632864" y="0"/>
                    </a:lnTo>
                    <a:close/>
                  </a:path>
                </a:pathLst>
              </a:custGeom>
              <a:solidFill>
                <a:srgbClr val="1C294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2" name="object 29">
              <a:extLst>
                <a:ext uri="{FF2B5EF4-FFF2-40B4-BE49-F238E27FC236}">
                  <a16:creationId xmlns:a16="http://schemas.microsoft.com/office/drawing/2014/main" id="{4A11EF42-C52D-F849-A7B0-D5125271B009}"/>
                </a:ext>
              </a:extLst>
            </p:cNvPr>
            <p:cNvGrpSpPr/>
            <p:nvPr/>
          </p:nvGrpSpPr>
          <p:grpSpPr>
            <a:xfrm>
              <a:off x="8867677" y="376962"/>
              <a:ext cx="979805" cy="1306830"/>
              <a:chOff x="8867677" y="376962"/>
              <a:chExt cx="979805" cy="1306830"/>
            </a:xfrm>
          </p:grpSpPr>
          <p:sp>
            <p:nvSpPr>
              <p:cNvPr id="28" name="object 30">
                <a:extLst>
                  <a:ext uri="{FF2B5EF4-FFF2-40B4-BE49-F238E27FC236}">
                    <a16:creationId xmlns:a16="http://schemas.microsoft.com/office/drawing/2014/main" id="{9F7CED43-B579-9F4D-A05C-390D90846660}"/>
                  </a:ext>
                </a:extLst>
              </p:cNvPr>
              <p:cNvSpPr/>
              <p:nvPr/>
            </p:nvSpPr>
            <p:spPr>
              <a:xfrm>
                <a:off x="9520813" y="376962"/>
                <a:ext cx="327025" cy="653415"/>
              </a:xfrm>
              <a:custGeom>
                <a:avLst/>
                <a:gdLst/>
                <a:ahLst/>
                <a:cxnLst/>
                <a:rect l="l" t="t" r="r" b="b"/>
                <a:pathLst>
                  <a:path w="327025" h="653415">
                    <a:moveTo>
                      <a:pt x="0" y="0"/>
                    </a:moveTo>
                    <a:lnTo>
                      <a:pt x="0" y="653142"/>
                    </a:lnTo>
                    <a:lnTo>
                      <a:pt x="48091" y="649584"/>
                    </a:lnTo>
                    <a:lnTo>
                      <a:pt x="94047" y="639255"/>
                    </a:lnTo>
                    <a:lnTo>
                      <a:pt x="137353" y="622670"/>
                    </a:lnTo>
                    <a:lnTo>
                      <a:pt x="177494" y="600343"/>
                    </a:lnTo>
                    <a:lnTo>
                      <a:pt x="213955" y="572790"/>
                    </a:lnTo>
                    <a:lnTo>
                      <a:pt x="246220" y="540525"/>
                    </a:lnTo>
                    <a:lnTo>
                      <a:pt x="273774" y="504065"/>
                    </a:lnTo>
                    <a:lnTo>
                      <a:pt x="296102" y="463924"/>
                    </a:lnTo>
                    <a:lnTo>
                      <a:pt x="312689" y="420617"/>
                    </a:lnTo>
                    <a:lnTo>
                      <a:pt x="323018" y="374659"/>
                    </a:lnTo>
                    <a:lnTo>
                      <a:pt x="326576" y="326565"/>
                    </a:lnTo>
                    <a:lnTo>
                      <a:pt x="323018" y="278475"/>
                    </a:lnTo>
                    <a:lnTo>
                      <a:pt x="312689" y="232519"/>
                    </a:lnTo>
                    <a:lnTo>
                      <a:pt x="296102" y="189214"/>
                    </a:lnTo>
                    <a:lnTo>
                      <a:pt x="273774" y="149074"/>
                    </a:lnTo>
                    <a:lnTo>
                      <a:pt x="246220" y="112614"/>
                    </a:lnTo>
                    <a:lnTo>
                      <a:pt x="213955" y="80351"/>
                    </a:lnTo>
                    <a:lnTo>
                      <a:pt x="177494" y="52798"/>
                    </a:lnTo>
                    <a:lnTo>
                      <a:pt x="137353" y="30471"/>
                    </a:lnTo>
                    <a:lnTo>
                      <a:pt x="94047" y="13886"/>
                    </a:lnTo>
                    <a:lnTo>
                      <a:pt x="48091" y="35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C618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31">
                <a:extLst>
                  <a:ext uri="{FF2B5EF4-FFF2-40B4-BE49-F238E27FC236}">
                    <a16:creationId xmlns:a16="http://schemas.microsoft.com/office/drawing/2014/main" id="{9B04F09E-2745-2C42-A8B6-024180435194}"/>
                  </a:ext>
                </a:extLst>
              </p:cNvPr>
              <p:cNvSpPr/>
              <p:nvPr/>
            </p:nvSpPr>
            <p:spPr>
              <a:xfrm>
                <a:off x="9194253" y="376962"/>
                <a:ext cx="327025" cy="653415"/>
              </a:xfrm>
              <a:custGeom>
                <a:avLst/>
                <a:gdLst/>
                <a:ahLst/>
                <a:cxnLst/>
                <a:rect l="l" t="t" r="r" b="b"/>
                <a:pathLst>
                  <a:path w="327025" h="653415">
                    <a:moveTo>
                      <a:pt x="326565" y="0"/>
                    </a:moveTo>
                    <a:lnTo>
                      <a:pt x="0" y="0"/>
                    </a:lnTo>
                    <a:lnTo>
                      <a:pt x="0" y="653142"/>
                    </a:lnTo>
                    <a:lnTo>
                      <a:pt x="326565" y="653142"/>
                    </a:lnTo>
                    <a:lnTo>
                      <a:pt x="326565" y="0"/>
                    </a:lnTo>
                    <a:close/>
                  </a:path>
                </a:pathLst>
              </a:custGeom>
              <a:solidFill>
                <a:srgbClr val="1C294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32">
                <a:extLst>
                  <a:ext uri="{FF2B5EF4-FFF2-40B4-BE49-F238E27FC236}">
                    <a16:creationId xmlns:a16="http://schemas.microsoft.com/office/drawing/2014/main" id="{86013C7D-2CB5-0746-833B-36662A8E57E6}"/>
                  </a:ext>
                </a:extLst>
              </p:cNvPr>
              <p:cNvSpPr/>
              <p:nvPr/>
            </p:nvSpPr>
            <p:spPr>
              <a:xfrm>
                <a:off x="8867686" y="376967"/>
                <a:ext cx="979805" cy="1306830"/>
              </a:xfrm>
              <a:custGeom>
                <a:avLst/>
                <a:gdLst/>
                <a:ahLst/>
                <a:cxnLst/>
                <a:rect l="l" t="t" r="r" b="b"/>
                <a:pathLst>
                  <a:path w="979804" h="1306830">
                    <a:moveTo>
                      <a:pt x="979703" y="979703"/>
                    </a:moveTo>
                    <a:lnTo>
                      <a:pt x="931608" y="976147"/>
                    </a:lnTo>
                    <a:lnTo>
                      <a:pt x="885647" y="965822"/>
                    </a:lnTo>
                    <a:lnTo>
                      <a:pt x="842340" y="949236"/>
                    </a:lnTo>
                    <a:lnTo>
                      <a:pt x="802208" y="926909"/>
                    </a:lnTo>
                    <a:lnTo>
                      <a:pt x="765746" y="899350"/>
                    </a:lnTo>
                    <a:lnTo>
                      <a:pt x="733475" y="867092"/>
                    </a:lnTo>
                    <a:lnTo>
                      <a:pt x="705916" y="830630"/>
                    </a:lnTo>
                    <a:lnTo>
                      <a:pt x="683590" y="790486"/>
                    </a:lnTo>
                    <a:lnTo>
                      <a:pt x="667004" y="747179"/>
                    </a:lnTo>
                    <a:lnTo>
                      <a:pt x="656678" y="701230"/>
                    </a:lnTo>
                    <a:lnTo>
                      <a:pt x="653122" y="653148"/>
                    </a:lnTo>
                    <a:lnTo>
                      <a:pt x="326567" y="653148"/>
                    </a:lnTo>
                    <a:lnTo>
                      <a:pt x="326567" y="0"/>
                    </a:lnTo>
                    <a:lnTo>
                      <a:pt x="0" y="0"/>
                    </a:lnTo>
                    <a:lnTo>
                      <a:pt x="0" y="653148"/>
                    </a:lnTo>
                    <a:lnTo>
                      <a:pt x="326555" y="653148"/>
                    </a:lnTo>
                    <a:lnTo>
                      <a:pt x="328358" y="701700"/>
                    </a:lnTo>
                    <a:lnTo>
                      <a:pt x="333667" y="749325"/>
                    </a:lnTo>
                    <a:lnTo>
                      <a:pt x="342366" y="795883"/>
                    </a:lnTo>
                    <a:lnTo>
                      <a:pt x="354330" y="841235"/>
                    </a:lnTo>
                    <a:lnTo>
                      <a:pt x="369417" y="885266"/>
                    </a:lnTo>
                    <a:lnTo>
                      <a:pt x="387502" y="927849"/>
                    </a:lnTo>
                    <a:lnTo>
                      <a:pt x="408457" y="968844"/>
                    </a:lnTo>
                    <a:lnTo>
                      <a:pt x="432155" y="1008126"/>
                    </a:lnTo>
                    <a:lnTo>
                      <a:pt x="458470" y="1045578"/>
                    </a:lnTo>
                    <a:lnTo>
                      <a:pt x="487260" y="1081049"/>
                    </a:lnTo>
                    <a:lnTo>
                      <a:pt x="518414" y="1114425"/>
                    </a:lnTo>
                    <a:lnTo>
                      <a:pt x="551789" y="1145578"/>
                    </a:lnTo>
                    <a:lnTo>
                      <a:pt x="587273" y="1174369"/>
                    </a:lnTo>
                    <a:lnTo>
                      <a:pt x="624713" y="1200683"/>
                    </a:lnTo>
                    <a:lnTo>
                      <a:pt x="664006" y="1224381"/>
                    </a:lnTo>
                    <a:lnTo>
                      <a:pt x="705002" y="1245336"/>
                    </a:lnTo>
                    <a:lnTo>
                      <a:pt x="747572" y="1263421"/>
                    </a:lnTo>
                    <a:lnTo>
                      <a:pt x="791603" y="1278509"/>
                    </a:lnTo>
                    <a:lnTo>
                      <a:pt x="836968" y="1290472"/>
                    </a:lnTo>
                    <a:lnTo>
                      <a:pt x="883513" y="1299171"/>
                    </a:lnTo>
                    <a:lnTo>
                      <a:pt x="931138" y="1304480"/>
                    </a:lnTo>
                    <a:lnTo>
                      <a:pt x="979703" y="1306283"/>
                    </a:lnTo>
                    <a:lnTo>
                      <a:pt x="979703" y="979703"/>
                    </a:lnTo>
                    <a:close/>
                  </a:path>
                </a:pathLst>
              </a:custGeom>
              <a:solidFill>
                <a:srgbClr val="3C618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33">
                <a:extLst>
                  <a:ext uri="{FF2B5EF4-FFF2-40B4-BE49-F238E27FC236}">
                    <a16:creationId xmlns:a16="http://schemas.microsoft.com/office/drawing/2014/main" id="{BEFCA3F4-8C2D-B44F-B891-31FC8EEBCB9E}"/>
                  </a:ext>
                </a:extLst>
              </p:cNvPr>
              <p:cNvSpPr/>
              <p:nvPr/>
            </p:nvSpPr>
            <p:spPr>
              <a:xfrm>
                <a:off x="8867677" y="1030104"/>
                <a:ext cx="327025" cy="653415"/>
              </a:xfrm>
              <a:custGeom>
                <a:avLst/>
                <a:gdLst/>
                <a:ahLst/>
                <a:cxnLst/>
                <a:rect l="l" t="t" r="r" b="b"/>
                <a:pathLst>
                  <a:path w="327025" h="653414">
                    <a:moveTo>
                      <a:pt x="326565" y="0"/>
                    </a:moveTo>
                    <a:lnTo>
                      <a:pt x="0" y="0"/>
                    </a:lnTo>
                    <a:lnTo>
                      <a:pt x="0" y="653142"/>
                    </a:lnTo>
                    <a:lnTo>
                      <a:pt x="326565" y="653142"/>
                    </a:lnTo>
                    <a:lnTo>
                      <a:pt x="326565" y="0"/>
                    </a:lnTo>
                    <a:close/>
                  </a:path>
                </a:pathLst>
              </a:custGeom>
              <a:solidFill>
                <a:srgbClr val="1C294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3" name="object 34">
              <a:extLst>
                <a:ext uri="{FF2B5EF4-FFF2-40B4-BE49-F238E27FC236}">
                  <a16:creationId xmlns:a16="http://schemas.microsoft.com/office/drawing/2014/main" id="{F2B74AB8-6D21-474F-9068-F50D8CA9065D}"/>
                </a:ext>
              </a:extLst>
            </p:cNvPr>
            <p:cNvGrpSpPr/>
            <p:nvPr/>
          </p:nvGrpSpPr>
          <p:grpSpPr>
            <a:xfrm>
              <a:off x="10065096" y="376961"/>
              <a:ext cx="1306830" cy="1306830"/>
              <a:chOff x="10065096" y="376961"/>
              <a:chExt cx="1306830" cy="1306830"/>
            </a:xfrm>
          </p:grpSpPr>
          <p:sp>
            <p:nvSpPr>
              <p:cNvPr id="24" name="object 35">
                <a:extLst>
                  <a:ext uri="{FF2B5EF4-FFF2-40B4-BE49-F238E27FC236}">
                    <a16:creationId xmlns:a16="http://schemas.microsoft.com/office/drawing/2014/main" id="{2C896DDE-9399-9E47-ACBA-6BA8A056F192}"/>
                  </a:ext>
                </a:extLst>
              </p:cNvPr>
              <p:cNvSpPr/>
              <p:nvPr/>
            </p:nvSpPr>
            <p:spPr>
              <a:xfrm>
                <a:off x="10065096" y="376961"/>
                <a:ext cx="1306830" cy="653415"/>
              </a:xfrm>
              <a:custGeom>
                <a:avLst/>
                <a:gdLst/>
                <a:ahLst/>
                <a:cxnLst/>
                <a:rect l="l" t="t" r="r" b="b"/>
                <a:pathLst>
                  <a:path w="1306829" h="653415">
                    <a:moveTo>
                      <a:pt x="653142" y="0"/>
                    </a:moveTo>
                    <a:lnTo>
                      <a:pt x="604582" y="1800"/>
                    </a:lnTo>
                    <a:lnTo>
                      <a:pt x="556960" y="7115"/>
                    </a:lnTo>
                    <a:lnTo>
                      <a:pt x="510406" y="15816"/>
                    </a:lnTo>
                    <a:lnTo>
                      <a:pt x="465048" y="27773"/>
                    </a:lnTo>
                    <a:lnTo>
                      <a:pt x="421015" y="42860"/>
                    </a:lnTo>
                    <a:lnTo>
                      <a:pt x="378436" y="60945"/>
                    </a:lnTo>
                    <a:lnTo>
                      <a:pt x="337440" y="81902"/>
                    </a:lnTo>
                    <a:lnTo>
                      <a:pt x="298155" y="105600"/>
                    </a:lnTo>
                    <a:lnTo>
                      <a:pt x="260711" y="131911"/>
                    </a:lnTo>
                    <a:lnTo>
                      <a:pt x="225235" y="160707"/>
                    </a:lnTo>
                    <a:lnTo>
                      <a:pt x="191858" y="191858"/>
                    </a:lnTo>
                    <a:lnTo>
                      <a:pt x="160707" y="225235"/>
                    </a:lnTo>
                    <a:lnTo>
                      <a:pt x="131911" y="260711"/>
                    </a:lnTo>
                    <a:lnTo>
                      <a:pt x="105600" y="298155"/>
                    </a:lnTo>
                    <a:lnTo>
                      <a:pt x="81902" y="337440"/>
                    </a:lnTo>
                    <a:lnTo>
                      <a:pt x="60945" y="378436"/>
                    </a:lnTo>
                    <a:lnTo>
                      <a:pt x="42860" y="421015"/>
                    </a:lnTo>
                    <a:lnTo>
                      <a:pt x="27773" y="465048"/>
                    </a:lnTo>
                    <a:lnTo>
                      <a:pt x="15816" y="510406"/>
                    </a:lnTo>
                    <a:lnTo>
                      <a:pt x="7115" y="556960"/>
                    </a:lnTo>
                    <a:lnTo>
                      <a:pt x="1800" y="604582"/>
                    </a:lnTo>
                    <a:lnTo>
                      <a:pt x="0" y="653142"/>
                    </a:lnTo>
                    <a:lnTo>
                      <a:pt x="326576" y="653142"/>
                    </a:lnTo>
                    <a:lnTo>
                      <a:pt x="330134" y="605054"/>
                    </a:lnTo>
                    <a:lnTo>
                      <a:pt x="340463" y="559099"/>
                    </a:lnTo>
                    <a:lnTo>
                      <a:pt x="357050" y="515795"/>
                    </a:lnTo>
                    <a:lnTo>
                      <a:pt x="379377" y="475655"/>
                    </a:lnTo>
                    <a:lnTo>
                      <a:pt x="406931" y="439195"/>
                    </a:lnTo>
                    <a:lnTo>
                      <a:pt x="439195" y="406931"/>
                    </a:lnTo>
                    <a:lnTo>
                      <a:pt x="475655" y="379377"/>
                    </a:lnTo>
                    <a:lnTo>
                      <a:pt x="515795" y="357050"/>
                    </a:lnTo>
                    <a:lnTo>
                      <a:pt x="559099" y="340463"/>
                    </a:lnTo>
                    <a:lnTo>
                      <a:pt x="605054" y="330134"/>
                    </a:lnTo>
                    <a:lnTo>
                      <a:pt x="653142" y="326576"/>
                    </a:lnTo>
                    <a:lnTo>
                      <a:pt x="701233" y="330134"/>
                    </a:lnTo>
                    <a:lnTo>
                      <a:pt x="747189" y="340463"/>
                    </a:lnTo>
                    <a:lnTo>
                      <a:pt x="790496" y="357050"/>
                    </a:lnTo>
                    <a:lnTo>
                      <a:pt x="830637" y="379377"/>
                    </a:lnTo>
                    <a:lnTo>
                      <a:pt x="867098" y="406931"/>
                    </a:lnTo>
                    <a:lnTo>
                      <a:pt x="899363" y="439195"/>
                    </a:lnTo>
                    <a:lnTo>
                      <a:pt x="926917" y="475655"/>
                    </a:lnTo>
                    <a:lnTo>
                      <a:pt x="949245" y="515795"/>
                    </a:lnTo>
                    <a:lnTo>
                      <a:pt x="965831" y="559099"/>
                    </a:lnTo>
                    <a:lnTo>
                      <a:pt x="976161" y="605054"/>
                    </a:lnTo>
                    <a:lnTo>
                      <a:pt x="979718" y="653142"/>
                    </a:lnTo>
                    <a:lnTo>
                      <a:pt x="1306284" y="653142"/>
                    </a:lnTo>
                    <a:lnTo>
                      <a:pt x="1304484" y="604582"/>
                    </a:lnTo>
                    <a:lnTo>
                      <a:pt x="1299169" y="556960"/>
                    </a:lnTo>
                    <a:lnTo>
                      <a:pt x="1290468" y="510406"/>
                    </a:lnTo>
                    <a:lnTo>
                      <a:pt x="1278510" y="465048"/>
                    </a:lnTo>
                    <a:lnTo>
                      <a:pt x="1263423" y="421015"/>
                    </a:lnTo>
                    <a:lnTo>
                      <a:pt x="1245337" y="378436"/>
                    </a:lnTo>
                    <a:lnTo>
                      <a:pt x="1224380" y="337440"/>
                    </a:lnTo>
                    <a:lnTo>
                      <a:pt x="1200681" y="298155"/>
                    </a:lnTo>
                    <a:lnTo>
                      <a:pt x="1174370" y="260711"/>
                    </a:lnTo>
                    <a:lnTo>
                      <a:pt x="1145574" y="225235"/>
                    </a:lnTo>
                    <a:lnTo>
                      <a:pt x="1114422" y="191858"/>
                    </a:lnTo>
                    <a:lnTo>
                      <a:pt x="1081044" y="160707"/>
                    </a:lnTo>
                    <a:lnTo>
                      <a:pt x="1045569" y="131911"/>
                    </a:lnTo>
                    <a:lnTo>
                      <a:pt x="1008124" y="105600"/>
                    </a:lnTo>
                    <a:lnTo>
                      <a:pt x="968839" y="81902"/>
                    </a:lnTo>
                    <a:lnTo>
                      <a:pt x="927843" y="60945"/>
                    </a:lnTo>
                    <a:lnTo>
                      <a:pt x="885264" y="42860"/>
                    </a:lnTo>
                    <a:lnTo>
                      <a:pt x="841232" y="27773"/>
                    </a:lnTo>
                    <a:lnTo>
                      <a:pt x="795875" y="15816"/>
                    </a:lnTo>
                    <a:lnTo>
                      <a:pt x="749321" y="7115"/>
                    </a:lnTo>
                    <a:lnTo>
                      <a:pt x="701701" y="1800"/>
                    </a:lnTo>
                    <a:lnTo>
                      <a:pt x="653142" y="0"/>
                    </a:lnTo>
                    <a:close/>
                  </a:path>
                </a:pathLst>
              </a:custGeom>
              <a:solidFill>
                <a:srgbClr val="1C294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36">
                <a:extLst>
                  <a:ext uri="{FF2B5EF4-FFF2-40B4-BE49-F238E27FC236}">
                    <a16:creationId xmlns:a16="http://schemas.microsoft.com/office/drawing/2014/main" id="{E156E942-CC05-324B-B13A-2CF44F4E32CA}"/>
                  </a:ext>
                </a:extLst>
              </p:cNvPr>
              <p:cNvSpPr/>
              <p:nvPr/>
            </p:nvSpPr>
            <p:spPr>
              <a:xfrm>
                <a:off x="10065097" y="1030103"/>
                <a:ext cx="327025" cy="653415"/>
              </a:xfrm>
              <a:custGeom>
                <a:avLst/>
                <a:gdLst/>
                <a:ahLst/>
                <a:cxnLst/>
                <a:rect l="l" t="t" r="r" b="b"/>
                <a:pathLst>
                  <a:path w="327025" h="653414">
                    <a:moveTo>
                      <a:pt x="326576" y="0"/>
                    </a:moveTo>
                    <a:lnTo>
                      <a:pt x="0" y="0"/>
                    </a:lnTo>
                    <a:lnTo>
                      <a:pt x="0" y="653142"/>
                    </a:lnTo>
                    <a:lnTo>
                      <a:pt x="326576" y="653142"/>
                    </a:lnTo>
                    <a:lnTo>
                      <a:pt x="326576" y="0"/>
                    </a:lnTo>
                    <a:close/>
                  </a:path>
                </a:pathLst>
              </a:custGeom>
              <a:solidFill>
                <a:srgbClr val="3C618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37">
                <a:extLst>
                  <a:ext uri="{FF2B5EF4-FFF2-40B4-BE49-F238E27FC236}">
                    <a16:creationId xmlns:a16="http://schemas.microsoft.com/office/drawing/2014/main" id="{1B9A59A8-BCDB-054A-85FF-3DD522684CAC}"/>
                  </a:ext>
                </a:extLst>
              </p:cNvPr>
              <p:cNvSpPr/>
              <p:nvPr/>
            </p:nvSpPr>
            <p:spPr>
              <a:xfrm>
                <a:off x="10391672" y="1030104"/>
                <a:ext cx="653415" cy="327025"/>
              </a:xfrm>
              <a:custGeom>
                <a:avLst/>
                <a:gdLst/>
                <a:ahLst/>
                <a:cxnLst/>
                <a:rect l="l" t="t" r="r" b="b"/>
                <a:pathLst>
                  <a:path w="653415" h="327025">
                    <a:moveTo>
                      <a:pt x="653142" y="0"/>
                    </a:moveTo>
                    <a:lnTo>
                      <a:pt x="0" y="0"/>
                    </a:lnTo>
                    <a:lnTo>
                      <a:pt x="0" y="326565"/>
                    </a:lnTo>
                    <a:lnTo>
                      <a:pt x="653142" y="326565"/>
                    </a:lnTo>
                    <a:lnTo>
                      <a:pt x="653142" y="0"/>
                    </a:lnTo>
                    <a:close/>
                  </a:path>
                </a:pathLst>
              </a:custGeom>
              <a:solidFill>
                <a:srgbClr val="1C294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38">
                <a:extLst>
                  <a:ext uri="{FF2B5EF4-FFF2-40B4-BE49-F238E27FC236}">
                    <a16:creationId xmlns:a16="http://schemas.microsoft.com/office/drawing/2014/main" id="{2B3B827D-542E-7E4D-AAF6-AA5CD5B715DF}"/>
                  </a:ext>
                </a:extLst>
              </p:cNvPr>
              <p:cNvSpPr/>
              <p:nvPr/>
            </p:nvSpPr>
            <p:spPr>
              <a:xfrm>
                <a:off x="11044815" y="1030103"/>
                <a:ext cx="327025" cy="653415"/>
              </a:xfrm>
              <a:custGeom>
                <a:avLst/>
                <a:gdLst/>
                <a:ahLst/>
                <a:cxnLst/>
                <a:rect l="l" t="t" r="r" b="b"/>
                <a:pathLst>
                  <a:path w="327025" h="653414">
                    <a:moveTo>
                      <a:pt x="326565" y="0"/>
                    </a:moveTo>
                    <a:lnTo>
                      <a:pt x="0" y="0"/>
                    </a:lnTo>
                    <a:lnTo>
                      <a:pt x="0" y="653142"/>
                    </a:lnTo>
                    <a:lnTo>
                      <a:pt x="326565" y="653142"/>
                    </a:lnTo>
                    <a:lnTo>
                      <a:pt x="326565" y="0"/>
                    </a:lnTo>
                    <a:close/>
                  </a:path>
                </a:pathLst>
              </a:custGeom>
              <a:solidFill>
                <a:srgbClr val="3C618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48" name="object 4">
            <a:extLst>
              <a:ext uri="{FF2B5EF4-FFF2-40B4-BE49-F238E27FC236}">
                <a16:creationId xmlns:a16="http://schemas.microsoft.com/office/drawing/2014/main" id="{454C94A6-945A-224F-BF78-6D93884FDDCF}"/>
              </a:ext>
            </a:extLst>
          </p:cNvPr>
          <p:cNvSpPr/>
          <p:nvPr userDrawn="1"/>
        </p:nvSpPr>
        <p:spPr>
          <a:xfrm>
            <a:off x="15400500" y="1160145"/>
            <a:ext cx="422909" cy="410209"/>
          </a:xfrm>
          <a:custGeom>
            <a:avLst/>
            <a:gdLst/>
            <a:ahLst/>
            <a:cxnLst/>
            <a:rect l="l" t="t" r="r" b="b"/>
            <a:pathLst>
              <a:path w="422909" h="410209">
                <a:moveTo>
                  <a:pt x="211323" y="0"/>
                </a:moveTo>
                <a:lnTo>
                  <a:pt x="162866" y="5409"/>
                </a:lnTo>
                <a:lnTo>
                  <a:pt x="118385" y="20818"/>
                </a:lnTo>
                <a:lnTo>
                  <a:pt x="79147" y="44998"/>
                </a:lnTo>
                <a:lnTo>
                  <a:pt x="46422" y="76718"/>
                </a:lnTo>
                <a:lnTo>
                  <a:pt x="21477" y="114750"/>
                </a:lnTo>
                <a:lnTo>
                  <a:pt x="5580" y="157864"/>
                </a:lnTo>
                <a:lnTo>
                  <a:pt x="0" y="204831"/>
                </a:lnTo>
                <a:lnTo>
                  <a:pt x="5580" y="251794"/>
                </a:lnTo>
                <a:lnTo>
                  <a:pt x="21477" y="294905"/>
                </a:lnTo>
                <a:lnTo>
                  <a:pt x="46422" y="332935"/>
                </a:lnTo>
                <a:lnTo>
                  <a:pt x="79147" y="364654"/>
                </a:lnTo>
                <a:lnTo>
                  <a:pt x="118385" y="388833"/>
                </a:lnTo>
                <a:lnTo>
                  <a:pt x="162866" y="404242"/>
                </a:lnTo>
                <a:lnTo>
                  <a:pt x="211323" y="409652"/>
                </a:lnTo>
                <a:lnTo>
                  <a:pt x="259777" y="404242"/>
                </a:lnTo>
                <a:lnTo>
                  <a:pt x="304257" y="388833"/>
                </a:lnTo>
                <a:lnTo>
                  <a:pt x="306173" y="387653"/>
                </a:lnTo>
                <a:lnTo>
                  <a:pt x="221804" y="387653"/>
                </a:lnTo>
                <a:lnTo>
                  <a:pt x="200842" y="387569"/>
                </a:lnTo>
                <a:lnTo>
                  <a:pt x="197437" y="384375"/>
                </a:lnTo>
                <a:lnTo>
                  <a:pt x="167073" y="384375"/>
                </a:lnTo>
                <a:lnTo>
                  <a:pt x="139429" y="375889"/>
                </a:lnTo>
                <a:lnTo>
                  <a:pt x="113597" y="363491"/>
                </a:lnTo>
                <a:lnTo>
                  <a:pt x="90008" y="347434"/>
                </a:lnTo>
                <a:lnTo>
                  <a:pt x="69097" y="327969"/>
                </a:lnTo>
                <a:lnTo>
                  <a:pt x="79960" y="321364"/>
                </a:lnTo>
                <a:lnTo>
                  <a:pt x="91132" y="315299"/>
                </a:lnTo>
                <a:lnTo>
                  <a:pt x="97485" y="312241"/>
                </a:lnTo>
                <a:lnTo>
                  <a:pt x="56333" y="312241"/>
                </a:lnTo>
                <a:lnTo>
                  <a:pt x="42233" y="289925"/>
                </a:lnTo>
                <a:lnTo>
                  <a:pt x="31577" y="266024"/>
                </a:lnTo>
                <a:lnTo>
                  <a:pt x="24498" y="240908"/>
                </a:lnTo>
                <a:lnTo>
                  <a:pt x="21130" y="214946"/>
                </a:lnTo>
                <a:lnTo>
                  <a:pt x="421444" y="214946"/>
                </a:lnTo>
                <a:lnTo>
                  <a:pt x="422646" y="204831"/>
                </a:lnTo>
                <a:lnTo>
                  <a:pt x="421448" y="194747"/>
                </a:lnTo>
                <a:lnTo>
                  <a:pt x="115504" y="194747"/>
                </a:lnTo>
                <a:lnTo>
                  <a:pt x="21130" y="194674"/>
                </a:lnTo>
                <a:lnTo>
                  <a:pt x="24469" y="168692"/>
                </a:lnTo>
                <a:lnTo>
                  <a:pt x="31510" y="143596"/>
                </a:lnTo>
                <a:lnTo>
                  <a:pt x="42122" y="119715"/>
                </a:lnTo>
                <a:lnTo>
                  <a:pt x="56154" y="97439"/>
                </a:lnTo>
                <a:lnTo>
                  <a:pt x="97322" y="97421"/>
                </a:lnTo>
                <a:lnTo>
                  <a:pt x="91482" y="94656"/>
                </a:lnTo>
                <a:lnTo>
                  <a:pt x="80127" y="88572"/>
                </a:lnTo>
                <a:lnTo>
                  <a:pt x="114826" y="45548"/>
                </a:lnTo>
                <a:lnTo>
                  <a:pt x="169900" y="24585"/>
                </a:lnTo>
                <a:lnTo>
                  <a:pt x="200316" y="24585"/>
                </a:lnTo>
                <a:lnTo>
                  <a:pt x="200842" y="24093"/>
                </a:lnTo>
                <a:lnTo>
                  <a:pt x="309570" y="24093"/>
                </a:lnTo>
                <a:lnTo>
                  <a:pt x="304257" y="20818"/>
                </a:lnTo>
                <a:lnTo>
                  <a:pt x="259777" y="5409"/>
                </a:lnTo>
                <a:lnTo>
                  <a:pt x="211323" y="0"/>
                </a:lnTo>
                <a:close/>
              </a:path>
              <a:path w="422909" h="410209">
                <a:moveTo>
                  <a:pt x="317598" y="286755"/>
                </a:moveTo>
                <a:lnTo>
                  <a:pt x="221804" y="286755"/>
                </a:lnTo>
                <a:lnTo>
                  <a:pt x="238828" y="287955"/>
                </a:lnTo>
                <a:lnTo>
                  <a:pt x="255718" y="290232"/>
                </a:lnTo>
                <a:lnTo>
                  <a:pt x="272417" y="293576"/>
                </a:lnTo>
                <a:lnTo>
                  <a:pt x="288870" y="297980"/>
                </a:lnTo>
                <a:lnTo>
                  <a:pt x="276230" y="323123"/>
                </a:lnTo>
                <a:lnTo>
                  <a:pt x="260696" y="346636"/>
                </a:lnTo>
                <a:lnTo>
                  <a:pt x="242526" y="368187"/>
                </a:lnTo>
                <a:lnTo>
                  <a:pt x="221804" y="387653"/>
                </a:lnTo>
                <a:lnTo>
                  <a:pt x="306173" y="387653"/>
                </a:lnTo>
                <a:lnTo>
                  <a:pt x="311491" y="384375"/>
                </a:lnTo>
                <a:lnTo>
                  <a:pt x="255657" y="384375"/>
                </a:lnTo>
                <a:lnTo>
                  <a:pt x="271575" y="366228"/>
                </a:lnTo>
                <a:lnTo>
                  <a:pt x="285746" y="346862"/>
                </a:lnTo>
                <a:lnTo>
                  <a:pt x="298089" y="326355"/>
                </a:lnTo>
                <a:lnTo>
                  <a:pt x="308524" y="304828"/>
                </a:lnTo>
                <a:lnTo>
                  <a:pt x="354543" y="304828"/>
                </a:lnTo>
                <a:lnTo>
                  <a:pt x="341810" y="297822"/>
                </a:lnTo>
                <a:lnTo>
                  <a:pt x="328904" y="291558"/>
                </a:lnTo>
                <a:lnTo>
                  <a:pt x="317598" y="286755"/>
                </a:lnTo>
                <a:close/>
              </a:path>
              <a:path w="422909" h="410209">
                <a:moveTo>
                  <a:pt x="221804" y="286755"/>
                </a:moveTo>
                <a:lnTo>
                  <a:pt x="200842" y="286755"/>
                </a:lnTo>
                <a:lnTo>
                  <a:pt x="200842" y="387569"/>
                </a:lnTo>
                <a:lnTo>
                  <a:pt x="221804" y="387569"/>
                </a:lnTo>
                <a:lnTo>
                  <a:pt x="221804" y="286755"/>
                </a:lnTo>
                <a:close/>
              </a:path>
              <a:path w="422909" h="410209">
                <a:moveTo>
                  <a:pt x="137215" y="304828"/>
                </a:moveTo>
                <a:lnTo>
                  <a:pt x="114321" y="304828"/>
                </a:lnTo>
                <a:lnTo>
                  <a:pt x="124725" y="326363"/>
                </a:lnTo>
                <a:lnTo>
                  <a:pt x="137037" y="346879"/>
                </a:lnTo>
                <a:lnTo>
                  <a:pt x="151179" y="366256"/>
                </a:lnTo>
                <a:lnTo>
                  <a:pt x="167073" y="384375"/>
                </a:lnTo>
                <a:lnTo>
                  <a:pt x="197437" y="384375"/>
                </a:lnTo>
                <a:lnTo>
                  <a:pt x="180149" y="368160"/>
                </a:lnTo>
                <a:lnTo>
                  <a:pt x="161951" y="346602"/>
                </a:lnTo>
                <a:lnTo>
                  <a:pt x="146484" y="323222"/>
                </a:lnTo>
                <a:lnTo>
                  <a:pt x="137215" y="304828"/>
                </a:lnTo>
                <a:close/>
              </a:path>
              <a:path w="422909" h="410209">
                <a:moveTo>
                  <a:pt x="354543" y="304828"/>
                </a:moveTo>
                <a:lnTo>
                  <a:pt x="308524" y="304828"/>
                </a:lnTo>
                <a:lnTo>
                  <a:pt x="320240" y="309789"/>
                </a:lnTo>
                <a:lnTo>
                  <a:pt x="331667" y="315307"/>
                </a:lnTo>
                <a:lnTo>
                  <a:pt x="342788" y="321370"/>
                </a:lnTo>
                <a:lnTo>
                  <a:pt x="353580" y="327969"/>
                </a:lnTo>
                <a:lnTo>
                  <a:pt x="332687" y="347440"/>
                </a:lnTo>
                <a:lnTo>
                  <a:pt x="309111" y="363499"/>
                </a:lnTo>
                <a:lnTo>
                  <a:pt x="283288" y="375894"/>
                </a:lnTo>
                <a:lnTo>
                  <a:pt x="255657" y="384375"/>
                </a:lnTo>
                <a:lnTo>
                  <a:pt x="311491" y="384375"/>
                </a:lnTo>
                <a:lnTo>
                  <a:pt x="343494" y="364654"/>
                </a:lnTo>
                <a:lnTo>
                  <a:pt x="376220" y="332935"/>
                </a:lnTo>
                <a:lnTo>
                  <a:pt x="389795" y="312241"/>
                </a:lnTo>
                <a:lnTo>
                  <a:pt x="366554" y="312241"/>
                </a:lnTo>
                <a:lnTo>
                  <a:pt x="354543" y="304828"/>
                </a:lnTo>
                <a:close/>
              </a:path>
              <a:path w="422909" h="410209">
                <a:moveTo>
                  <a:pt x="421444" y="214946"/>
                </a:moveTo>
                <a:lnTo>
                  <a:pt x="94332" y="214946"/>
                </a:lnTo>
                <a:lnTo>
                  <a:pt x="95635" y="233046"/>
                </a:lnTo>
                <a:lnTo>
                  <a:pt x="98223" y="250912"/>
                </a:lnTo>
                <a:lnTo>
                  <a:pt x="102089" y="268564"/>
                </a:lnTo>
                <a:lnTo>
                  <a:pt x="107221" y="285938"/>
                </a:lnTo>
                <a:lnTo>
                  <a:pt x="93991" y="291558"/>
                </a:lnTo>
                <a:lnTo>
                  <a:pt x="81082" y="297822"/>
                </a:lnTo>
                <a:lnTo>
                  <a:pt x="68520" y="304720"/>
                </a:lnTo>
                <a:lnTo>
                  <a:pt x="56333" y="312241"/>
                </a:lnTo>
                <a:lnTo>
                  <a:pt x="97485" y="312241"/>
                </a:lnTo>
                <a:lnTo>
                  <a:pt x="102593" y="309784"/>
                </a:lnTo>
                <a:lnTo>
                  <a:pt x="114321" y="304828"/>
                </a:lnTo>
                <a:lnTo>
                  <a:pt x="137215" y="304828"/>
                </a:lnTo>
                <a:lnTo>
                  <a:pt x="133849" y="298147"/>
                </a:lnTo>
                <a:lnTo>
                  <a:pt x="147981" y="294022"/>
                </a:lnTo>
                <a:lnTo>
                  <a:pt x="167357" y="290162"/>
                </a:lnTo>
                <a:lnTo>
                  <a:pt x="186727" y="287447"/>
                </a:lnTo>
                <a:lnTo>
                  <a:pt x="200842" y="286755"/>
                </a:lnTo>
                <a:lnTo>
                  <a:pt x="317598" y="286755"/>
                </a:lnTo>
                <a:lnTo>
                  <a:pt x="315676" y="285938"/>
                </a:lnTo>
                <a:lnTo>
                  <a:pt x="317651" y="279174"/>
                </a:lnTo>
                <a:lnTo>
                  <a:pt x="295844" y="279174"/>
                </a:lnTo>
                <a:lnTo>
                  <a:pt x="295576" y="279101"/>
                </a:lnTo>
                <a:lnTo>
                  <a:pt x="126791" y="279101"/>
                </a:lnTo>
                <a:lnTo>
                  <a:pt x="122814" y="267007"/>
                </a:lnTo>
                <a:lnTo>
                  <a:pt x="118809" y="248057"/>
                </a:lnTo>
                <a:lnTo>
                  <a:pt x="115920" y="228601"/>
                </a:lnTo>
                <a:lnTo>
                  <a:pt x="115294" y="214988"/>
                </a:lnTo>
                <a:lnTo>
                  <a:pt x="421439" y="214988"/>
                </a:lnTo>
                <a:close/>
              </a:path>
              <a:path w="422909" h="410209">
                <a:moveTo>
                  <a:pt x="421434" y="215030"/>
                </a:moveTo>
                <a:lnTo>
                  <a:pt x="401767" y="215030"/>
                </a:lnTo>
                <a:lnTo>
                  <a:pt x="398393" y="240969"/>
                </a:lnTo>
                <a:lnTo>
                  <a:pt x="391311" y="266066"/>
                </a:lnTo>
                <a:lnTo>
                  <a:pt x="380654" y="289947"/>
                </a:lnTo>
                <a:lnTo>
                  <a:pt x="366554" y="312241"/>
                </a:lnTo>
                <a:lnTo>
                  <a:pt x="389795" y="312241"/>
                </a:lnTo>
                <a:lnTo>
                  <a:pt x="401167" y="294905"/>
                </a:lnTo>
                <a:lnTo>
                  <a:pt x="417065" y="251794"/>
                </a:lnTo>
                <a:lnTo>
                  <a:pt x="421434" y="215030"/>
                </a:lnTo>
                <a:close/>
              </a:path>
              <a:path w="422909" h="410209">
                <a:moveTo>
                  <a:pt x="328346" y="215030"/>
                </a:moveTo>
                <a:lnTo>
                  <a:pt x="307686" y="215030"/>
                </a:lnTo>
                <a:lnTo>
                  <a:pt x="306424" y="231335"/>
                </a:lnTo>
                <a:lnTo>
                  <a:pt x="304023" y="247499"/>
                </a:lnTo>
                <a:lnTo>
                  <a:pt x="300493" y="263464"/>
                </a:lnTo>
                <a:lnTo>
                  <a:pt x="295844" y="279174"/>
                </a:lnTo>
                <a:lnTo>
                  <a:pt x="317651" y="279174"/>
                </a:lnTo>
                <a:lnTo>
                  <a:pt x="320753" y="268553"/>
                </a:lnTo>
                <a:lnTo>
                  <a:pt x="324567" y="250882"/>
                </a:lnTo>
                <a:lnTo>
                  <a:pt x="327099" y="233046"/>
                </a:lnTo>
                <a:lnTo>
                  <a:pt x="328346" y="215030"/>
                </a:lnTo>
                <a:close/>
              </a:path>
              <a:path w="422909" h="410209">
                <a:moveTo>
                  <a:pt x="421439" y="214988"/>
                </a:moveTo>
                <a:lnTo>
                  <a:pt x="201009" y="214988"/>
                </a:lnTo>
                <a:lnTo>
                  <a:pt x="201009" y="266567"/>
                </a:lnTo>
                <a:lnTo>
                  <a:pt x="200842" y="266599"/>
                </a:lnTo>
                <a:lnTo>
                  <a:pt x="182030" y="267893"/>
                </a:lnTo>
                <a:lnTo>
                  <a:pt x="163377" y="270415"/>
                </a:lnTo>
                <a:lnTo>
                  <a:pt x="144944" y="274155"/>
                </a:lnTo>
                <a:lnTo>
                  <a:pt x="126791" y="279101"/>
                </a:lnTo>
                <a:lnTo>
                  <a:pt x="295576" y="279101"/>
                </a:lnTo>
                <a:lnTo>
                  <a:pt x="277706" y="274219"/>
                </a:lnTo>
                <a:lnTo>
                  <a:pt x="259285" y="270464"/>
                </a:lnTo>
                <a:lnTo>
                  <a:pt x="240644" y="267920"/>
                </a:lnTo>
                <a:lnTo>
                  <a:pt x="221846" y="266599"/>
                </a:lnTo>
                <a:lnTo>
                  <a:pt x="221846" y="215030"/>
                </a:lnTo>
                <a:lnTo>
                  <a:pt x="421434" y="215030"/>
                </a:lnTo>
                <a:close/>
              </a:path>
              <a:path w="422909" h="410209">
                <a:moveTo>
                  <a:pt x="294955" y="130760"/>
                </a:moveTo>
                <a:lnTo>
                  <a:pt x="127503" y="130760"/>
                </a:lnTo>
                <a:lnTo>
                  <a:pt x="145501" y="135615"/>
                </a:lnTo>
                <a:lnTo>
                  <a:pt x="163769" y="139290"/>
                </a:lnTo>
                <a:lnTo>
                  <a:pt x="182250" y="141773"/>
                </a:lnTo>
                <a:lnTo>
                  <a:pt x="200883" y="143053"/>
                </a:lnTo>
                <a:lnTo>
                  <a:pt x="200883" y="194747"/>
                </a:lnTo>
                <a:lnTo>
                  <a:pt x="421448" y="194747"/>
                </a:lnTo>
                <a:lnTo>
                  <a:pt x="221846" y="194674"/>
                </a:lnTo>
                <a:lnTo>
                  <a:pt x="221846" y="142927"/>
                </a:lnTo>
                <a:lnTo>
                  <a:pt x="240516" y="141653"/>
                </a:lnTo>
                <a:lnTo>
                  <a:pt x="259039" y="139173"/>
                </a:lnTo>
                <a:lnTo>
                  <a:pt x="277349" y="135500"/>
                </a:lnTo>
                <a:lnTo>
                  <a:pt x="294955" y="130760"/>
                </a:lnTo>
                <a:close/>
              </a:path>
              <a:path w="422909" h="410209">
                <a:moveTo>
                  <a:pt x="97322" y="97421"/>
                </a:moveTo>
                <a:lnTo>
                  <a:pt x="56165" y="97421"/>
                </a:lnTo>
                <a:lnTo>
                  <a:pt x="68752" y="105159"/>
                </a:lnTo>
                <a:lnTo>
                  <a:pt x="81234" y="111971"/>
                </a:lnTo>
                <a:lnTo>
                  <a:pt x="94335" y="118278"/>
                </a:lnTo>
                <a:lnTo>
                  <a:pt x="107766" y="123922"/>
                </a:lnTo>
                <a:lnTo>
                  <a:pt x="102525" y="141230"/>
                </a:lnTo>
                <a:lnTo>
                  <a:pt x="98533" y="158847"/>
                </a:lnTo>
                <a:lnTo>
                  <a:pt x="95812" y="176679"/>
                </a:lnTo>
                <a:lnTo>
                  <a:pt x="94374" y="194674"/>
                </a:lnTo>
                <a:lnTo>
                  <a:pt x="115506" y="194674"/>
                </a:lnTo>
                <a:lnTo>
                  <a:pt x="115814" y="183046"/>
                </a:lnTo>
                <a:lnTo>
                  <a:pt x="118720" y="164140"/>
                </a:lnTo>
                <a:lnTo>
                  <a:pt x="123018" y="144541"/>
                </a:lnTo>
                <a:lnTo>
                  <a:pt x="127503" y="130760"/>
                </a:lnTo>
                <a:lnTo>
                  <a:pt x="294955" y="130760"/>
                </a:lnTo>
                <a:lnTo>
                  <a:pt x="295383" y="130645"/>
                </a:lnTo>
                <a:lnTo>
                  <a:pt x="316906" y="130645"/>
                </a:lnTo>
                <a:lnTo>
                  <a:pt x="314869" y="123922"/>
                </a:lnTo>
                <a:lnTo>
                  <a:pt x="317313" y="122896"/>
                </a:lnTo>
                <a:lnTo>
                  <a:pt x="221846" y="122896"/>
                </a:lnTo>
                <a:lnTo>
                  <a:pt x="200842" y="122771"/>
                </a:lnTo>
                <a:lnTo>
                  <a:pt x="188333" y="122360"/>
                </a:lnTo>
                <a:lnTo>
                  <a:pt x="169577" y="119800"/>
                </a:lnTo>
                <a:lnTo>
                  <a:pt x="149896" y="115971"/>
                </a:lnTo>
                <a:lnTo>
                  <a:pt x="134613" y="111755"/>
                </a:lnTo>
                <a:lnTo>
                  <a:pt x="138018" y="105117"/>
                </a:lnTo>
                <a:lnTo>
                  <a:pt x="115085" y="105117"/>
                </a:lnTo>
                <a:lnTo>
                  <a:pt x="103122" y="100166"/>
                </a:lnTo>
                <a:lnTo>
                  <a:pt x="97322" y="97421"/>
                </a:lnTo>
                <a:close/>
              </a:path>
              <a:path w="422909" h="410209">
                <a:moveTo>
                  <a:pt x="316906" y="130645"/>
                </a:moveTo>
                <a:lnTo>
                  <a:pt x="295383" y="130645"/>
                </a:lnTo>
                <a:lnTo>
                  <a:pt x="300117" y="146318"/>
                </a:lnTo>
                <a:lnTo>
                  <a:pt x="303739" y="162251"/>
                </a:lnTo>
                <a:lnTo>
                  <a:pt x="306238" y="178388"/>
                </a:lnTo>
                <a:lnTo>
                  <a:pt x="307603" y="194674"/>
                </a:lnTo>
                <a:lnTo>
                  <a:pt x="421439" y="194674"/>
                </a:lnTo>
                <a:lnTo>
                  <a:pt x="328262" y="194632"/>
                </a:lnTo>
                <a:lnTo>
                  <a:pt x="326823" y="176647"/>
                </a:lnTo>
                <a:lnTo>
                  <a:pt x="324102" y="158826"/>
                </a:lnTo>
                <a:lnTo>
                  <a:pt x="320113" y="141230"/>
                </a:lnTo>
                <a:lnTo>
                  <a:pt x="316906" y="130645"/>
                </a:lnTo>
                <a:close/>
              </a:path>
              <a:path w="422909" h="410209">
                <a:moveTo>
                  <a:pt x="389800" y="97421"/>
                </a:moveTo>
                <a:lnTo>
                  <a:pt x="366554" y="97421"/>
                </a:lnTo>
                <a:lnTo>
                  <a:pt x="380642" y="119715"/>
                </a:lnTo>
                <a:lnTo>
                  <a:pt x="391303" y="143625"/>
                </a:lnTo>
                <a:lnTo>
                  <a:pt x="398386" y="168728"/>
                </a:lnTo>
                <a:lnTo>
                  <a:pt x="401767" y="194632"/>
                </a:lnTo>
                <a:lnTo>
                  <a:pt x="421434" y="194632"/>
                </a:lnTo>
                <a:lnTo>
                  <a:pt x="417065" y="157864"/>
                </a:lnTo>
                <a:lnTo>
                  <a:pt x="401167" y="114750"/>
                </a:lnTo>
                <a:lnTo>
                  <a:pt x="389800" y="97421"/>
                </a:lnTo>
                <a:close/>
              </a:path>
              <a:path w="422909" h="410209">
                <a:moveTo>
                  <a:pt x="309570" y="24093"/>
                </a:moveTo>
                <a:lnTo>
                  <a:pt x="221846" y="24093"/>
                </a:lnTo>
                <a:lnTo>
                  <a:pt x="242227" y="43150"/>
                </a:lnTo>
                <a:lnTo>
                  <a:pt x="260179" y="64257"/>
                </a:lnTo>
                <a:lnTo>
                  <a:pt x="275543" y="87197"/>
                </a:lnTo>
                <a:lnTo>
                  <a:pt x="288158" y="111755"/>
                </a:lnTo>
                <a:lnTo>
                  <a:pt x="271884" y="116191"/>
                </a:lnTo>
                <a:lnTo>
                  <a:pt x="255371" y="119470"/>
                </a:lnTo>
                <a:lnTo>
                  <a:pt x="238674" y="121708"/>
                </a:lnTo>
                <a:lnTo>
                  <a:pt x="221846" y="122896"/>
                </a:lnTo>
                <a:lnTo>
                  <a:pt x="317313" y="122896"/>
                </a:lnTo>
                <a:lnTo>
                  <a:pt x="328309" y="118278"/>
                </a:lnTo>
                <a:lnTo>
                  <a:pt x="341422" y="111971"/>
                </a:lnTo>
                <a:lnTo>
                  <a:pt x="353916" y="105159"/>
                </a:lnTo>
                <a:lnTo>
                  <a:pt x="307728" y="105159"/>
                </a:lnTo>
                <a:lnTo>
                  <a:pt x="296872" y="83188"/>
                </a:lnTo>
                <a:lnTo>
                  <a:pt x="283998" y="62312"/>
                </a:lnTo>
                <a:lnTo>
                  <a:pt x="269309" y="42789"/>
                </a:lnTo>
                <a:lnTo>
                  <a:pt x="252777" y="24585"/>
                </a:lnTo>
                <a:lnTo>
                  <a:pt x="310369" y="24585"/>
                </a:lnTo>
                <a:lnTo>
                  <a:pt x="309570" y="24093"/>
                </a:lnTo>
                <a:close/>
              </a:path>
              <a:path w="422909" h="410209">
                <a:moveTo>
                  <a:pt x="221846" y="24093"/>
                </a:moveTo>
                <a:lnTo>
                  <a:pt x="200842" y="24093"/>
                </a:lnTo>
                <a:lnTo>
                  <a:pt x="200842" y="122771"/>
                </a:lnTo>
                <a:lnTo>
                  <a:pt x="221846" y="122771"/>
                </a:lnTo>
                <a:lnTo>
                  <a:pt x="221846" y="24093"/>
                </a:lnTo>
                <a:close/>
              </a:path>
              <a:path w="422909" h="410209">
                <a:moveTo>
                  <a:pt x="310369" y="24585"/>
                </a:moveTo>
                <a:lnTo>
                  <a:pt x="252777" y="24585"/>
                </a:lnTo>
                <a:lnTo>
                  <a:pt x="281259" y="32961"/>
                </a:lnTo>
                <a:lnTo>
                  <a:pt x="307887" y="45455"/>
                </a:lnTo>
                <a:lnTo>
                  <a:pt x="332192" y="61799"/>
                </a:lnTo>
                <a:lnTo>
                  <a:pt x="353706" y="81725"/>
                </a:lnTo>
                <a:lnTo>
                  <a:pt x="342686" y="88437"/>
                </a:lnTo>
                <a:lnTo>
                  <a:pt x="331334" y="94588"/>
                </a:lnTo>
                <a:lnTo>
                  <a:pt x="319651" y="100175"/>
                </a:lnTo>
                <a:lnTo>
                  <a:pt x="307728" y="105159"/>
                </a:lnTo>
                <a:lnTo>
                  <a:pt x="353916" y="105159"/>
                </a:lnTo>
                <a:lnTo>
                  <a:pt x="354180" y="105014"/>
                </a:lnTo>
                <a:lnTo>
                  <a:pt x="366554" y="97421"/>
                </a:lnTo>
                <a:lnTo>
                  <a:pt x="389800" y="97421"/>
                </a:lnTo>
                <a:lnTo>
                  <a:pt x="376220" y="76718"/>
                </a:lnTo>
                <a:lnTo>
                  <a:pt x="343494" y="44998"/>
                </a:lnTo>
                <a:lnTo>
                  <a:pt x="310369" y="24585"/>
                </a:lnTo>
                <a:close/>
              </a:path>
              <a:path w="422909" h="410209">
                <a:moveTo>
                  <a:pt x="200316" y="24585"/>
                </a:moveTo>
                <a:lnTo>
                  <a:pt x="169900" y="24585"/>
                </a:lnTo>
                <a:lnTo>
                  <a:pt x="161481" y="33516"/>
                </a:lnTo>
                <a:lnTo>
                  <a:pt x="132076" y="72611"/>
                </a:lnTo>
                <a:lnTo>
                  <a:pt x="115085" y="105117"/>
                </a:lnTo>
                <a:lnTo>
                  <a:pt x="138018" y="105117"/>
                </a:lnTo>
                <a:lnTo>
                  <a:pt x="147214" y="87191"/>
                </a:lnTo>
                <a:lnTo>
                  <a:pt x="162563" y="64249"/>
                </a:lnTo>
                <a:lnTo>
                  <a:pt x="180494" y="43144"/>
                </a:lnTo>
                <a:lnTo>
                  <a:pt x="200316" y="24585"/>
                </a:lnTo>
                <a:close/>
              </a:path>
              <a:path w="422909" h="410209">
                <a:moveTo>
                  <a:pt x="56165" y="97421"/>
                </a:move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0EF244E-5266-5D4E-A8AC-4359F4FE69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4560" y="8983287"/>
            <a:ext cx="19391657" cy="938588"/>
          </a:xfrm>
          <a:prstGeom prst="rect">
            <a:avLst/>
          </a:prstGeom>
        </p:spPr>
        <p:txBody>
          <a:bodyPr anchor="b"/>
          <a:lstStyle>
            <a:lvl1pPr>
              <a:defRPr sz="7000" cap="all" baseline="0">
                <a:solidFill>
                  <a:schemeClr val="accent2"/>
                </a:solidFill>
                <a:latin typeface="Suisse Int'l" panose="020B0804000000000000" pitchFamily="34" charset="77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51" name="Textplatzhalter 3">
            <a:extLst>
              <a:ext uri="{FF2B5EF4-FFF2-40B4-BE49-F238E27FC236}">
                <a16:creationId xmlns:a16="http://schemas.microsoft.com/office/drawing/2014/main" id="{B2124834-D9D4-F347-9106-0A71FFA807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560" y="9891979"/>
            <a:ext cx="19391658" cy="938588"/>
          </a:xfrm>
          <a:prstGeom prst="rect">
            <a:avLst/>
          </a:prstGeom>
        </p:spPr>
        <p:txBody>
          <a:bodyPr anchor="b"/>
          <a:lstStyle>
            <a:lvl1pPr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defRPr sz="600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</a:lstStyle>
          <a:p>
            <a:pPr lvl="0"/>
            <a:r>
              <a:rPr lang="de-DE" dirty="0"/>
              <a:t>Name oder Untertitel</a:t>
            </a:r>
          </a:p>
        </p:txBody>
      </p:sp>
    </p:spTree>
    <p:extLst>
      <p:ext uri="{BB962C8B-B14F-4D97-AF65-F5344CB8AC3E}">
        <p14:creationId xmlns:p14="http://schemas.microsoft.com/office/powerpoint/2010/main" val="267798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lder 2">
            <a:extLst>
              <a:ext uri="{FF2B5EF4-FFF2-40B4-BE49-F238E27FC236}">
                <a16:creationId xmlns:a16="http://schemas.microsoft.com/office/drawing/2014/main" id="{42EA9A5D-8891-FB49-8444-442E23034432}"/>
              </a:ext>
            </a:extLst>
          </p:cNvPr>
          <p:cNvSpPr txBox="1">
            <a:spLocks/>
          </p:cNvSpPr>
          <p:nvPr userDrawn="1"/>
        </p:nvSpPr>
        <p:spPr>
          <a:xfrm>
            <a:off x="3220185" y="1182914"/>
            <a:ext cx="9480550" cy="817244"/>
          </a:xfrm>
          <a:prstGeom prst="rect">
            <a:avLst/>
          </a:prstGeom>
        </p:spPr>
        <p:txBody>
          <a:bodyPr lIns="0" tIns="0" rIns="0" bIns="0"/>
          <a:lstStyle>
            <a:lvl1pPr>
              <a:defRPr sz="5200" b="0" i="0">
                <a:solidFill>
                  <a:srgbClr val="FF0000"/>
                </a:solidFill>
                <a:latin typeface="Suisse Int'l"/>
                <a:ea typeface="+mj-ea"/>
                <a:cs typeface="Suisse Int'l"/>
              </a:defRPr>
            </a:lvl1pPr>
          </a:lstStyle>
          <a:p>
            <a:endParaRPr lang="de-AT" kern="0" dirty="0"/>
          </a:p>
        </p:txBody>
      </p:sp>
      <p:sp>
        <p:nvSpPr>
          <p:cNvPr id="15" name="Diagrammplatzhalter 3">
            <a:extLst>
              <a:ext uri="{FF2B5EF4-FFF2-40B4-BE49-F238E27FC236}">
                <a16:creationId xmlns:a16="http://schemas.microsoft.com/office/drawing/2014/main" id="{21B24680-201D-4E48-8DBB-BF4E7EF2EF61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2350800" y="1915801"/>
            <a:ext cx="16159450" cy="8996674"/>
          </a:xfrm>
          <a:prstGeom prst="rect">
            <a:avLst/>
          </a:prstGeom>
          <a:noFill/>
        </p:spPr>
        <p:txBody>
          <a:bodyPr/>
          <a:lstStyle/>
          <a:p>
            <a:r>
              <a:rPr lang="de-DE"/>
              <a:t>Diagramm durch Klicken auf Symbol hinzufügen</a:t>
            </a:r>
            <a:endParaRPr lang="de-DE" dirty="0"/>
          </a:p>
        </p:txBody>
      </p:sp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id="{3869141C-B11F-A940-AFEE-F8AE7F8195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3144795" y="4857066"/>
            <a:ext cx="6784975" cy="2539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50">
                <a:solidFill>
                  <a:srgbClr val="FFFFFF"/>
                </a:solidFill>
                <a:latin typeface="Suisse Int'l Mono" panose="020B0509000000000000" pitchFamily="49" charset="77"/>
              </a:defRPr>
            </a:lvl1pPr>
          </a:lstStyle>
          <a:p>
            <a:r>
              <a:rPr lang="de-DE"/>
              <a:t>TITEL IN KOPF- UND FUSSZEILE ÄNDERN</a:t>
            </a:r>
            <a:endParaRPr lang="de-DE" dirty="0"/>
          </a:p>
        </p:txBody>
      </p:sp>
      <p:sp>
        <p:nvSpPr>
          <p:cNvPr id="8" name="Textplatzhalter 17">
            <a:extLst>
              <a:ext uri="{FF2B5EF4-FFF2-40B4-BE49-F238E27FC236}">
                <a16:creationId xmlns:a16="http://schemas.microsoft.com/office/drawing/2014/main" id="{FB4BC77A-9D92-A141-94F2-1F5890AE8E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0800" y="208811"/>
            <a:ext cx="16159450" cy="669303"/>
          </a:xfrm>
          <a:prstGeom prst="rect">
            <a:avLst/>
          </a:prstGeom>
        </p:spPr>
        <p:txBody>
          <a:bodyPr/>
          <a:lstStyle>
            <a:lvl1pPr>
              <a:defRPr sz="5200" cap="all" baseline="0">
                <a:solidFill>
                  <a:schemeClr val="accent2"/>
                </a:solidFill>
                <a:latin typeface="Suisse Int'l" panose="020B0804000000000000" pitchFamily="34" charset="77"/>
              </a:defRPr>
            </a:lvl1pPr>
            <a:lvl2pPr>
              <a:defRPr sz="5200">
                <a:latin typeface="Suisse Int'l" panose="020B0804000000000000" pitchFamily="34" charset="77"/>
              </a:defRPr>
            </a:lvl2pPr>
            <a:lvl3pPr>
              <a:defRPr sz="5200">
                <a:latin typeface="Suisse Int'l" panose="020B0804000000000000" pitchFamily="34" charset="77"/>
              </a:defRPr>
            </a:lvl3pPr>
            <a:lvl4pPr>
              <a:defRPr sz="5200">
                <a:latin typeface="Suisse Int'l" panose="020B0804000000000000" pitchFamily="34" charset="77"/>
              </a:defRPr>
            </a:lvl4pPr>
            <a:lvl5pPr>
              <a:defRPr sz="5200">
                <a:latin typeface="Suisse Int'l" panose="020B0804000000000000" pitchFamily="34" charset="77"/>
              </a:defRPr>
            </a:lvl5pPr>
          </a:lstStyle>
          <a:p>
            <a:pPr lvl="0"/>
            <a:r>
              <a:rPr lang="de-DE" dirty="0"/>
              <a:t>POWERPOINT</a:t>
            </a:r>
          </a:p>
        </p:txBody>
      </p:sp>
      <p:sp>
        <p:nvSpPr>
          <p:cNvPr id="9" name="Textplatzhalter 17">
            <a:extLst>
              <a:ext uri="{FF2B5EF4-FFF2-40B4-BE49-F238E27FC236}">
                <a16:creationId xmlns:a16="http://schemas.microsoft.com/office/drawing/2014/main" id="{D6E21E20-E041-284F-A957-98FC51D4E5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50800" y="930275"/>
            <a:ext cx="16159450" cy="833126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  <a:lvl2pPr>
              <a:defRPr sz="5200">
                <a:latin typeface="Suisse Int'l" panose="020B0804000000000000" pitchFamily="34" charset="77"/>
              </a:defRPr>
            </a:lvl2pPr>
            <a:lvl3pPr>
              <a:defRPr sz="5200">
                <a:latin typeface="Suisse Int'l" panose="020B0804000000000000" pitchFamily="34" charset="77"/>
              </a:defRPr>
            </a:lvl3pPr>
            <a:lvl4pPr>
              <a:defRPr sz="5200">
                <a:latin typeface="Suisse Int'l" panose="020B0804000000000000" pitchFamily="34" charset="77"/>
              </a:defRPr>
            </a:lvl4pPr>
            <a:lvl5pPr>
              <a:defRPr sz="5200">
                <a:latin typeface="Suisse Int'l" panose="020B0804000000000000" pitchFamily="34" charset="77"/>
              </a:defRPr>
            </a:lvl5pPr>
          </a:lstStyle>
          <a:p>
            <a:pPr lvl="0"/>
            <a:r>
              <a:rPr lang="de-DE" dirty="0"/>
              <a:t>Textgegenüberstellung</a:t>
            </a:r>
          </a:p>
        </p:txBody>
      </p:sp>
    </p:spTree>
    <p:extLst>
      <p:ext uri="{BB962C8B-B14F-4D97-AF65-F5344CB8AC3E}">
        <p14:creationId xmlns:p14="http://schemas.microsoft.com/office/powerpoint/2010/main" val="2519862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- Dan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WIENXTRA-Template-Powerpoint_Animation-Danke.mp4" descr="WIENXTRA-Template-Powerpoint_Animation-Danke.mp4">
            <a:hlinkClick r:id="" action="ppaction://media"/>
            <a:extLst>
              <a:ext uri="{FF2B5EF4-FFF2-40B4-BE49-F238E27FC236}">
                <a16:creationId xmlns:a16="http://schemas.microsoft.com/office/drawing/2014/main" id="{3290C5B1-7E94-444F-926E-B51244050F1E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0850" y="-3521"/>
            <a:ext cx="20104100" cy="11309350"/>
          </a:xfrm>
          <a:prstGeom prst="rect">
            <a:avLst/>
          </a:prstGeom>
        </p:spPr>
      </p:pic>
      <p:sp>
        <p:nvSpPr>
          <p:cNvPr id="7" name="object 5">
            <a:extLst>
              <a:ext uri="{FF2B5EF4-FFF2-40B4-BE49-F238E27FC236}">
                <a16:creationId xmlns:a16="http://schemas.microsoft.com/office/drawing/2014/main" id="{3985BE29-3E0C-9446-823C-86272BCFF611}"/>
              </a:ext>
            </a:extLst>
          </p:cNvPr>
          <p:cNvSpPr txBox="1"/>
          <p:nvPr userDrawn="1"/>
        </p:nvSpPr>
        <p:spPr>
          <a:xfrm>
            <a:off x="2350800" y="358091"/>
            <a:ext cx="1581785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spc="-30" dirty="0">
                <a:solidFill>
                  <a:srgbClr val="FF0000"/>
                </a:solidFill>
                <a:latin typeface="Suisse Int'l"/>
                <a:cs typeface="Suisse Int'l"/>
              </a:rPr>
              <a:t>K</a:t>
            </a:r>
            <a:r>
              <a:rPr sz="3450" spc="5" dirty="0">
                <a:solidFill>
                  <a:srgbClr val="FF0000"/>
                </a:solidFill>
                <a:latin typeface="Suisse Int'l"/>
                <a:cs typeface="Suisse Int'l"/>
              </a:rPr>
              <a:t>ontakt</a:t>
            </a:r>
            <a:endParaRPr sz="3450" dirty="0">
              <a:latin typeface="Suisse Int'l"/>
              <a:cs typeface="Suisse Int'l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47FF831-6708-5849-A6DD-F675B4319096}"/>
              </a:ext>
            </a:extLst>
          </p:cNvPr>
          <p:cNvSpPr txBox="1"/>
          <p:nvPr userDrawn="1"/>
        </p:nvSpPr>
        <p:spPr>
          <a:xfrm>
            <a:off x="16859" y="1631950"/>
            <a:ext cx="461665" cy="1295400"/>
          </a:xfrm>
          <a:prstGeom prst="rect">
            <a:avLst/>
          </a:prstGeom>
        </p:spPr>
        <p:txBody>
          <a:bodyPr vert="eaVert" wrap="square" rtlCol="0" anchor="ctr">
            <a:spAutoFit/>
          </a:bodyPr>
          <a:lstStyle/>
          <a:p>
            <a:pPr algn="l"/>
            <a:r>
              <a:rPr lang="de-DE" kern="0" spc="-5" dirty="0">
                <a:solidFill>
                  <a:srgbClr val="FFFFFF"/>
                </a:solidFill>
                <a:latin typeface="Suisse Int'l Mono"/>
                <a:cs typeface="Suisse Int'l Mono"/>
              </a:rPr>
              <a:t>DANKE</a:t>
            </a:r>
          </a:p>
        </p:txBody>
      </p:sp>
      <p:sp>
        <p:nvSpPr>
          <p:cNvPr id="16" name="Textplatzhalter 2" descr="wienxtra.at">
            <a:extLst>
              <a:ext uri="{FF2B5EF4-FFF2-40B4-BE49-F238E27FC236}">
                <a16:creationId xmlns:a16="http://schemas.microsoft.com/office/drawing/2014/main" id="{AA129875-1811-F64B-A770-B4FFA7A660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50800" y="873296"/>
            <a:ext cx="9301450" cy="533949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 sz="320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  <a:lvl2pPr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/>
            </a:lvl2pPr>
            <a:lvl3pPr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/>
            </a:lvl3pPr>
            <a:lvl4pPr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/>
            </a:lvl4pPr>
            <a:lvl5pPr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/>
            </a:lvl5pPr>
          </a:lstStyle>
          <a:p>
            <a:pPr lvl="0"/>
            <a:r>
              <a:rPr lang="de-DE" dirty="0" err="1"/>
              <a:t>wienxtra.at</a:t>
            </a:r>
            <a:endParaRPr lang="de-DE" dirty="0"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5523D1EB-0C7F-BF4A-A4C7-1141D6F02366}"/>
              </a:ext>
            </a:extLst>
          </p:cNvPr>
          <p:cNvSpPr txBox="1"/>
          <p:nvPr userDrawn="1"/>
        </p:nvSpPr>
        <p:spPr>
          <a:xfrm>
            <a:off x="12287985" y="358091"/>
            <a:ext cx="2640330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spc="15" dirty="0">
                <a:solidFill>
                  <a:srgbClr val="FF0000"/>
                </a:solidFill>
                <a:latin typeface="Suisse Int'l"/>
                <a:cs typeface="Suisse Int'l"/>
              </a:rPr>
              <a:t>Social</a:t>
            </a:r>
            <a:r>
              <a:rPr sz="3450" spc="-70" dirty="0">
                <a:solidFill>
                  <a:srgbClr val="FF0000"/>
                </a:solidFill>
                <a:latin typeface="Suisse Int'l"/>
                <a:cs typeface="Suisse Int'l"/>
              </a:rPr>
              <a:t> </a:t>
            </a:r>
            <a:r>
              <a:rPr sz="3450" spc="10" dirty="0">
                <a:solidFill>
                  <a:srgbClr val="FF0000"/>
                </a:solidFill>
                <a:latin typeface="Suisse Int'l"/>
                <a:cs typeface="Suisse Int'l"/>
              </a:rPr>
              <a:t>Media</a:t>
            </a:r>
            <a:endParaRPr sz="3450" dirty="0">
              <a:latin typeface="Suisse Int'l"/>
              <a:cs typeface="Suisse Int'l"/>
            </a:endParaRP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D0DE1E55-43EB-1340-B813-221DD93E1D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287985" y="853526"/>
            <a:ext cx="6603265" cy="553720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 sz="320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  <a:lvl2pPr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/>
            </a:lvl2pPr>
            <a:lvl3pPr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/>
            </a:lvl3pPr>
            <a:lvl4pPr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/>
            </a:lvl4pPr>
            <a:lvl5pPr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/>
            </a:lvl5pPr>
          </a:lstStyle>
          <a:p>
            <a:pPr lvl="0"/>
            <a:r>
              <a:rPr lang="de-DE" dirty="0" err="1"/>
              <a:t>instagram.com</a:t>
            </a:r>
            <a:r>
              <a:rPr lang="de-DE" dirty="0"/>
              <a:t>/</a:t>
            </a:r>
            <a:r>
              <a:rPr lang="de-DE" dirty="0" err="1"/>
              <a:t>wienxtra</a:t>
            </a:r>
            <a:endParaRPr lang="de-DE" dirty="0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A196FBE4-A346-8042-BAEB-C81684B27D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87985" y="1387475"/>
            <a:ext cx="6603265" cy="553720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 sz="320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  <a:lvl2pPr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/>
            </a:lvl2pPr>
            <a:lvl3pPr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/>
            </a:lvl3pPr>
            <a:lvl4pPr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/>
            </a:lvl4pPr>
            <a:lvl5pPr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/>
            </a:lvl5pPr>
          </a:lstStyle>
          <a:p>
            <a:pPr lvl="0"/>
            <a:r>
              <a:rPr lang="de-DE" dirty="0" err="1"/>
              <a:t>facebook.com</a:t>
            </a:r>
            <a:r>
              <a:rPr lang="de-DE" dirty="0"/>
              <a:t>/</a:t>
            </a:r>
            <a:r>
              <a:rPr lang="de-DE" dirty="0" err="1"/>
              <a:t>wienxtra</a:t>
            </a:r>
            <a:endParaRPr lang="de-DE" dirty="0"/>
          </a:p>
        </p:txBody>
      </p:sp>
      <p:sp>
        <p:nvSpPr>
          <p:cNvPr id="14" name="Textplatzhalter 2" descr="wienxtra.at">
            <a:extLst>
              <a:ext uri="{FF2B5EF4-FFF2-40B4-BE49-F238E27FC236}">
                <a16:creationId xmlns:a16="http://schemas.microsoft.com/office/drawing/2014/main" id="{D6623013-7116-9F4D-8D2C-19E1855981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50800" y="1407246"/>
            <a:ext cx="9301450" cy="533949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 sz="320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  <a:lvl2pPr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/>
            </a:lvl2pPr>
            <a:lvl3pPr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/>
            </a:lvl3pPr>
            <a:lvl4pPr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/>
            </a:lvl4pPr>
            <a:lvl5pPr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/>
            </a:lvl5pPr>
          </a:lstStyle>
          <a:p>
            <a:pPr lvl="0"/>
            <a:r>
              <a:rPr lang="de-DE" dirty="0" err="1"/>
              <a:t>hello@wienxtra.at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739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ntakt - Konfe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WIENXTRA-Template-Powerpoint_Animation-Konfetti.mp4" descr="WIENXTRA-Template-Powerpoint_Animation-Konfetti.mp4">
            <a:hlinkClick r:id="" action="ppaction://media"/>
            <a:extLst>
              <a:ext uri="{FF2B5EF4-FFF2-40B4-BE49-F238E27FC236}">
                <a16:creationId xmlns:a16="http://schemas.microsoft.com/office/drawing/2014/main" id="{86BD38B1-B6E8-2B47-849A-C99F5B570D2B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8524" y="0"/>
            <a:ext cx="20104100" cy="11309350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A47FF831-6708-5849-A6DD-F675B4319096}"/>
              </a:ext>
            </a:extLst>
          </p:cNvPr>
          <p:cNvSpPr txBox="1"/>
          <p:nvPr userDrawn="1"/>
        </p:nvSpPr>
        <p:spPr>
          <a:xfrm>
            <a:off x="16859" y="1631950"/>
            <a:ext cx="461665" cy="1295400"/>
          </a:xfrm>
          <a:prstGeom prst="rect">
            <a:avLst/>
          </a:prstGeom>
        </p:spPr>
        <p:txBody>
          <a:bodyPr vert="eaVert" wrap="square" rtlCol="0" anchor="ctr">
            <a:spAutoFit/>
          </a:bodyPr>
          <a:lstStyle/>
          <a:p>
            <a:pPr algn="l"/>
            <a:r>
              <a:rPr lang="de-DE" kern="0" spc="-5" dirty="0">
                <a:solidFill>
                  <a:srgbClr val="FFFFFF"/>
                </a:solidFill>
                <a:latin typeface="Suisse Int'l Mono"/>
                <a:cs typeface="Suisse Int'l Mono"/>
              </a:rPr>
              <a:t>DANKE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63B01687-9608-6845-8D96-A34832D7D4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287985" y="853526"/>
            <a:ext cx="6603265" cy="553720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 sz="345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  <a:lvl2pPr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/>
            </a:lvl2pPr>
            <a:lvl3pPr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/>
            </a:lvl3pPr>
            <a:lvl4pPr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/>
            </a:lvl4pPr>
            <a:lvl5pPr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/>
            </a:lvl5pPr>
          </a:lstStyle>
          <a:p>
            <a:pPr lvl="0"/>
            <a:r>
              <a:rPr lang="de-DE" dirty="0" err="1"/>
              <a:t>instagram.com</a:t>
            </a:r>
            <a:r>
              <a:rPr lang="de-DE" dirty="0"/>
              <a:t>/</a:t>
            </a:r>
            <a:r>
              <a:rPr lang="de-DE" dirty="0" err="1"/>
              <a:t>wienxtra</a:t>
            </a:r>
            <a:endParaRPr lang="de-DE" dirty="0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B4B5D959-F5E0-F14B-B1DD-E5838FCC3C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87985" y="1387475"/>
            <a:ext cx="6603265" cy="553720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 sz="345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  <a:lvl2pPr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/>
            </a:lvl2pPr>
            <a:lvl3pPr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/>
            </a:lvl3pPr>
            <a:lvl4pPr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/>
            </a:lvl4pPr>
            <a:lvl5pPr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/>
            </a:lvl5pPr>
          </a:lstStyle>
          <a:p>
            <a:pPr lvl="0"/>
            <a:r>
              <a:rPr lang="de-DE" dirty="0" err="1"/>
              <a:t>facebook.com</a:t>
            </a:r>
            <a:r>
              <a:rPr lang="de-DE" dirty="0"/>
              <a:t>/</a:t>
            </a:r>
            <a:r>
              <a:rPr lang="de-DE" dirty="0" err="1"/>
              <a:t>wienxtra</a:t>
            </a:r>
            <a:endParaRPr lang="de-DE" dirty="0"/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414ECA40-A3F7-214B-97E9-A1848E2AA3B5}"/>
              </a:ext>
            </a:extLst>
          </p:cNvPr>
          <p:cNvSpPr txBox="1"/>
          <p:nvPr userDrawn="1"/>
        </p:nvSpPr>
        <p:spPr>
          <a:xfrm>
            <a:off x="2350800" y="358091"/>
            <a:ext cx="1581785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spc="-30" dirty="0">
                <a:solidFill>
                  <a:srgbClr val="FF0000"/>
                </a:solidFill>
                <a:latin typeface="Suisse Int'l"/>
                <a:cs typeface="Suisse Int'l"/>
              </a:rPr>
              <a:t>K</a:t>
            </a:r>
            <a:r>
              <a:rPr sz="3450" spc="5" dirty="0">
                <a:solidFill>
                  <a:srgbClr val="FF0000"/>
                </a:solidFill>
                <a:latin typeface="Suisse Int'l"/>
                <a:cs typeface="Suisse Int'l"/>
              </a:rPr>
              <a:t>ontakt</a:t>
            </a:r>
            <a:endParaRPr sz="3450" dirty="0">
              <a:latin typeface="Suisse Int'l"/>
              <a:cs typeface="Suisse Int'l"/>
            </a:endParaRPr>
          </a:p>
        </p:txBody>
      </p:sp>
      <p:sp>
        <p:nvSpPr>
          <p:cNvPr id="14" name="Textplatzhalter 2" descr="wienxtra.at">
            <a:extLst>
              <a:ext uri="{FF2B5EF4-FFF2-40B4-BE49-F238E27FC236}">
                <a16:creationId xmlns:a16="http://schemas.microsoft.com/office/drawing/2014/main" id="{A7A57926-F50B-6940-B5E5-6A2FB8D84B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50800" y="873296"/>
            <a:ext cx="9301450" cy="533949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 sz="320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  <a:lvl2pPr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/>
            </a:lvl2pPr>
            <a:lvl3pPr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/>
            </a:lvl3pPr>
            <a:lvl4pPr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/>
            </a:lvl4pPr>
            <a:lvl5pPr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/>
            </a:lvl5pPr>
          </a:lstStyle>
          <a:p>
            <a:pPr lvl="0"/>
            <a:r>
              <a:rPr lang="de-DE" dirty="0" err="1"/>
              <a:t>wienxtra.at</a:t>
            </a:r>
            <a:endParaRPr lang="de-DE" dirty="0"/>
          </a:p>
        </p:txBody>
      </p:sp>
      <p:sp>
        <p:nvSpPr>
          <p:cNvPr id="15" name="object 8">
            <a:extLst>
              <a:ext uri="{FF2B5EF4-FFF2-40B4-BE49-F238E27FC236}">
                <a16:creationId xmlns:a16="http://schemas.microsoft.com/office/drawing/2014/main" id="{6E16F6EA-F380-C949-AD42-FA936264F282}"/>
              </a:ext>
            </a:extLst>
          </p:cNvPr>
          <p:cNvSpPr txBox="1"/>
          <p:nvPr userDrawn="1"/>
        </p:nvSpPr>
        <p:spPr>
          <a:xfrm>
            <a:off x="12287985" y="358091"/>
            <a:ext cx="2640330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spc="15" dirty="0">
                <a:solidFill>
                  <a:srgbClr val="FF0000"/>
                </a:solidFill>
                <a:latin typeface="Suisse Int'l"/>
                <a:cs typeface="Suisse Int'l"/>
              </a:rPr>
              <a:t>Social</a:t>
            </a:r>
            <a:r>
              <a:rPr sz="3450" spc="-70" dirty="0">
                <a:solidFill>
                  <a:srgbClr val="FF0000"/>
                </a:solidFill>
                <a:latin typeface="Suisse Int'l"/>
                <a:cs typeface="Suisse Int'l"/>
              </a:rPr>
              <a:t> </a:t>
            </a:r>
            <a:r>
              <a:rPr sz="3450" spc="10" dirty="0">
                <a:solidFill>
                  <a:srgbClr val="FF0000"/>
                </a:solidFill>
                <a:latin typeface="Suisse Int'l"/>
                <a:cs typeface="Suisse Int'l"/>
              </a:rPr>
              <a:t>Media</a:t>
            </a:r>
            <a:endParaRPr sz="3450" dirty="0">
              <a:latin typeface="Suisse Int'l"/>
              <a:cs typeface="Suisse Int'l"/>
            </a:endParaRPr>
          </a:p>
        </p:txBody>
      </p:sp>
      <p:sp>
        <p:nvSpPr>
          <p:cNvPr id="18" name="Textplatzhalter 2" descr="wienxtra.at">
            <a:extLst>
              <a:ext uri="{FF2B5EF4-FFF2-40B4-BE49-F238E27FC236}">
                <a16:creationId xmlns:a16="http://schemas.microsoft.com/office/drawing/2014/main" id="{401E6292-6676-F145-98AA-6AF810EFEC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50800" y="1407246"/>
            <a:ext cx="9301450" cy="533949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 sz="320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  <a:lvl2pPr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/>
            </a:lvl2pPr>
            <a:lvl3pPr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/>
            </a:lvl3pPr>
            <a:lvl4pPr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/>
            </a:lvl4pPr>
            <a:lvl5pPr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</a:buBlip>
              <a:defRPr/>
            </a:lvl5pPr>
          </a:lstStyle>
          <a:p>
            <a:pPr lvl="0"/>
            <a:r>
              <a:rPr lang="de-DE" dirty="0" err="1"/>
              <a:t>hello@wienxtra.at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758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dges &amp;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feld 18">
            <a:extLst>
              <a:ext uri="{FF2B5EF4-FFF2-40B4-BE49-F238E27FC236}">
                <a16:creationId xmlns:a16="http://schemas.microsoft.com/office/drawing/2014/main" id="{A47FF831-6708-5849-A6DD-F675B4319096}"/>
              </a:ext>
            </a:extLst>
          </p:cNvPr>
          <p:cNvSpPr txBox="1"/>
          <p:nvPr userDrawn="1"/>
        </p:nvSpPr>
        <p:spPr>
          <a:xfrm>
            <a:off x="16859" y="1631950"/>
            <a:ext cx="461665" cy="1295400"/>
          </a:xfrm>
          <a:prstGeom prst="rect">
            <a:avLst/>
          </a:prstGeom>
        </p:spPr>
        <p:txBody>
          <a:bodyPr vert="eaVert" wrap="square" rtlCol="0" anchor="ctr">
            <a:spAutoFit/>
          </a:bodyPr>
          <a:lstStyle/>
          <a:p>
            <a:pPr algn="l"/>
            <a:r>
              <a:rPr lang="de-DE" kern="0" spc="-5" dirty="0">
                <a:solidFill>
                  <a:srgbClr val="FFFFFF"/>
                </a:solidFill>
                <a:latin typeface="Suisse Int'l Mono"/>
                <a:cs typeface="Suisse Int'l Mono"/>
              </a:rPr>
              <a:t>DANKE</a:t>
            </a:r>
          </a:p>
        </p:txBody>
      </p:sp>
      <p:sp>
        <p:nvSpPr>
          <p:cNvPr id="11" name="Textplatzhalter 17">
            <a:extLst>
              <a:ext uri="{FF2B5EF4-FFF2-40B4-BE49-F238E27FC236}">
                <a16:creationId xmlns:a16="http://schemas.microsoft.com/office/drawing/2014/main" id="{11F3CBB6-2DDA-5D44-853D-E67A6721E6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0800" y="221570"/>
            <a:ext cx="15408500" cy="656544"/>
          </a:xfrm>
          <a:prstGeom prst="rect">
            <a:avLst/>
          </a:prstGeom>
        </p:spPr>
        <p:txBody>
          <a:bodyPr/>
          <a:lstStyle>
            <a:lvl1pPr>
              <a:defRPr sz="5200" cap="all" baseline="0">
                <a:solidFill>
                  <a:schemeClr val="accent2"/>
                </a:solidFill>
                <a:latin typeface="Suisse Int'l" panose="020B0804000000000000" pitchFamily="34" charset="77"/>
              </a:defRPr>
            </a:lvl1pPr>
            <a:lvl2pPr>
              <a:defRPr sz="5200">
                <a:latin typeface="Suisse Int'l" panose="020B0804000000000000" pitchFamily="34" charset="77"/>
              </a:defRPr>
            </a:lvl2pPr>
            <a:lvl3pPr>
              <a:defRPr sz="5200">
                <a:latin typeface="Suisse Int'l" panose="020B0804000000000000" pitchFamily="34" charset="77"/>
              </a:defRPr>
            </a:lvl3pPr>
            <a:lvl4pPr>
              <a:defRPr sz="5200">
                <a:latin typeface="Suisse Int'l" panose="020B0804000000000000" pitchFamily="34" charset="77"/>
              </a:defRPr>
            </a:lvl4pPr>
            <a:lvl5pPr>
              <a:defRPr sz="5200">
                <a:latin typeface="Suisse Int'l" panose="020B0804000000000000" pitchFamily="34" charset="77"/>
              </a:defRPr>
            </a:lvl5pPr>
          </a:lstStyle>
          <a:p>
            <a:pPr lvl="0"/>
            <a:r>
              <a:rPr lang="de-DE" dirty="0"/>
              <a:t>BADGE ICON ÜBERSICHT</a:t>
            </a:r>
          </a:p>
        </p:txBody>
      </p:sp>
      <p:sp>
        <p:nvSpPr>
          <p:cNvPr id="16" name="Textplatzhalter 17">
            <a:extLst>
              <a:ext uri="{FF2B5EF4-FFF2-40B4-BE49-F238E27FC236}">
                <a16:creationId xmlns:a16="http://schemas.microsoft.com/office/drawing/2014/main" id="{4B6A8658-0B8B-BF4A-9903-E2FF2B75F9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50800" y="946157"/>
            <a:ext cx="15408500" cy="817244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  <a:lvl2pPr>
              <a:defRPr sz="5200">
                <a:latin typeface="Suisse Int'l" panose="020B0804000000000000" pitchFamily="34" charset="77"/>
              </a:defRPr>
            </a:lvl2pPr>
            <a:lvl3pPr>
              <a:defRPr sz="5200">
                <a:latin typeface="Suisse Int'l" panose="020B0804000000000000" pitchFamily="34" charset="77"/>
              </a:defRPr>
            </a:lvl3pPr>
            <a:lvl4pPr>
              <a:defRPr sz="5200">
                <a:latin typeface="Suisse Int'l" panose="020B0804000000000000" pitchFamily="34" charset="77"/>
              </a:defRPr>
            </a:lvl4pPr>
            <a:lvl5pPr>
              <a:defRPr sz="5200">
                <a:latin typeface="Suisse Int'l" panose="020B0804000000000000" pitchFamily="34" charset="77"/>
              </a:defRPr>
            </a:lvl5pPr>
          </a:lstStyle>
          <a:p>
            <a:pPr lvl="0"/>
            <a:r>
              <a:rPr lang="de-DE" dirty="0"/>
              <a:t>Für weiter </a:t>
            </a:r>
            <a:r>
              <a:rPr lang="de-DE" dirty="0" err="1"/>
              <a:t>Badges</a:t>
            </a:r>
            <a:r>
              <a:rPr lang="de-DE" dirty="0"/>
              <a:t> bei Grafik nachfragen</a:t>
            </a:r>
          </a:p>
        </p:txBody>
      </p:sp>
      <p:sp>
        <p:nvSpPr>
          <p:cNvPr id="30" name="Bildplatzhalter 2">
            <a:extLst>
              <a:ext uri="{FF2B5EF4-FFF2-40B4-BE49-F238E27FC236}">
                <a16:creationId xmlns:a16="http://schemas.microsoft.com/office/drawing/2014/main" id="{456316DD-6B17-9646-99D0-AB1C80E18B1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7214851" y="5654675"/>
            <a:ext cx="2175532" cy="386016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7" name="Bildplatzhalter 44">
            <a:extLst>
              <a:ext uri="{FF2B5EF4-FFF2-40B4-BE49-F238E27FC236}">
                <a16:creationId xmlns:a16="http://schemas.microsoft.com/office/drawing/2014/main" id="{B9D0A585-C094-1446-BD2F-A81DDB598E1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344450" y="2295525"/>
            <a:ext cx="2737592" cy="23569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8" name="Bildplatzhalter 44">
            <a:extLst>
              <a:ext uri="{FF2B5EF4-FFF2-40B4-BE49-F238E27FC236}">
                <a16:creationId xmlns:a16="http://schemas.microsoft.com/office/drawing/2014/main" id="{C61AC7DF-C060-EB41-840A-17C9EE1E462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861050" y="2295525"/>
            <a:ext cx="4267200" cy="236712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9" name="Bildplatzhalter 2">
            <a:extLst>
              <a:ext uri="{FF2B5EF4-FFF2-40B4-BE49-F238E27FC236}">
                <a16:creationId xmlns:a16="http://schemas.microsoft.com/office/drawing/2014/main" id="{0B75E8B6-5339-0649-A620-DC3424AC99A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 rot="5400000">
            <a:off x="11118850" y="2272861"/>
            <a:ext cx="2362200" cy="23622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40" name="Bildplatzhalter 44">
            <a:extLst>
              <a:ext uri="{FF2B5EF4-FFF2-40B4-BE49-F238E27FC236}">
                <a16:creationId xmlns:a16="http://schemas.microsoft.com/office/drawing/2014/main" id="{AF06364F-9EC5-3E4B-93F0-F22D563BB4B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4501743" y="2609076"/>
            <a:ext cx="3738850" cy="1875367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1" name="Bildplatzhalter 2">
            <a:extLst>
              <a:ext uri="{FF2B5EF4-FFF2-40B4-BE49-F238E27FC236}">
                <a16:creationId xmlns:a16="http://schemas.microsoft.com/office/drawing/2014/main" id="{83D8B925-6B83-4E4A-BF43-EBF3F205376A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243536" y="5600470"/>
            <a:ext cx="1173255" cy="2573594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42" name="Bildplatzhalter 44">
            <a:extLst>
              <a:ext uri="{FF2B5EF4-FFF2-40B4-BE49-F238E27FC236}">
                <a16:creationId xmlns:a16="http://schemas.microsoft.com/office/drawing/2014/main" id="{19652A8B-BD21-E847-AA80-F0B3180A3FD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2642851" y="5600470"/>
            <a:ext cx="3515320" cy="2530044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3" name="Bildplatzhalter 44">
            <a:extLst>
              <a:ext uri="{FF2B5EF4-FFF2-40B4-BE49-F238E27FC236}">
                <a16:creationId xmlns:a16="http://schemas.microsoft.com/office/drawing/2014/main" id="{0FC525FC-4BE7-9F48-82C3-70408BF717A0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837085" y="5690950"/>
            <a:ext cx="4485194" cy="2249725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5" name="Bildplatzhalter 44">
            <a:extLst>
              <a:ext uri="{FF2B5EF4-FFF2-40B4-BE49-F238E27FC236}">
                <a16:creationId xmlns:a16="http://schemas.microsoft.com/office/drawing/2014/main" id="{F01BFCC2-4DAD-2D47-A111-16A03F19E888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2227218" y="5654675"/>
            <a:ext cx="1809364" cy="2367129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6" name="Bildplatzhalter 44">
            <a:extLst>
              <a:ext uri="{FF2B5EF4-FFF2-40B4-BE49-F238E27FC236}">
                <a16:creationId xmlns:a16="http://schemas.microsoft.com/office/drawing/2014/main" id="{DBBD7BF0-310A-B143-9F15-85F6E2C8F9C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4829152" y="8989192"/>
            <a:ext cx="1359112" cy="1374001"/>
          </a:xfrm>
          <a:prstGeom prst="rect">
            <a:avLst/>
          </a:pr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7D142E5C-CC5A-A54A-9579-9D69295F289F}"/>
              </a:ext>
            </a:extLst>
          </p:cNvPr>
          <p:cNvSpPr txBox="1"/>
          <p:nvPr userDrawn="1"/>
        </p:nvSpPr>
        <p:spPr>
          <a:xfrm>
            <a:off x="2227218" y="9395009"/>
            <a:ext cx="9339746" cy="1692771"/>
          </a:xfrm>
          <a:prstGeom prst="rect">
            <a:avLst/>
          </a:prstGeom>
        </p:spPr>
        <p:txBody>
          <a:bodyPr vert="horz" wrap="square" lIns="90000" rtlCol="0" anchor="ctr">
            <a:spAutoFit/>
          </a:bodyPr>
          <a:lstStyle/>
          <a:p>
            <a:pPr lvl="0"/>
            <a:r>
              <a:rPr lang="de-DE" dirty="0"/>
              <a:t>Verwendung:</a:t>
            </a:r>
          </a:p>
          <a:p>
            <a:pPr lvl="1"/>
            <a:r>
              <a:rPr lang="de-DE" dirty="0"/>
              <a:t>Kopieren: Rechtsklick Kopieren oder </a:t>
            </a:r>
            <a:r>
              <a:rPr lang="de-DE" dirty="0" err="1"/>
              <a:t>Strg+C</a:t>
            </a:r>
            <a:endParaRPr lang="de-DE" dirty="0"/>
          </a:p>
          <a:p>
            <a:pPr lvl="1"/>
            <a:r>
              <a:rPr lang="de-DE" dirty="0"/>
              <a:t>Einfügen: Rechtsklick Inhalte einfügen oder </a:t>
            </a:r>
            <a:r>
              <a:rPr lang="de-DE" dirty="0" err="1"/>
              <a:t>Shift+Strg+V</a:t>
            </a:r>
            <a:endParaRPr lang="de-DE" dirty="0"/>
          </a:p>
          <a:p>
            <a:pPr lvl="1"/>
            <a:r>
              <a:rPr lang="de-DE" dirty="0"/>
              <a:t>(als Microsoft-Office Grafikobjekt oder Bild)</a:t>
            </a:r>
          </a:p>
          <a:p>
            <a:pPr marL="0" indent="0" algn="l">
              <a:buFont typeface="Arial" panose="020B0604020202020204" pitchFamily="34" charset="0"/>
              <a:buNone/>
            </a:pPr>
            <a:endParaRPr lang="de-DE" sz="3200" b="0" i="0" kern="0" spc="-5" dirty="0" err="1">
              <a:solidFill>
                <a:schemeClr val="tx1"/>
              </a:solidFill>
              <a:latin typeface="Suisse Int'l" panose="020B0804000000000000" pitchFamily="34" charset="77"/>
              <a:cs typeface="Suisse Int'l Mono"/>
            </a:endParaRPr>
          </a:p>
        </p:txBody>
      </p:sp>
    </p:spTree>
    <p:extLst>
      <p:ext uri="{BB962C8B-B14F-4D97-AF65-F5344CB8AC3E}">
        <p14:creationId xmlns:p14="http://schemas.microsoft.com/office/powerpoint/2010/main" val="3321659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u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lder 2">
            <a:extLst>
              <a:ext uri="{FF2B5EF4-FFF2-40B4-BE49-F238E27FC236}">
                <a16:creationId xmlns:a16="http://schemas.microsoft.com/office/drawing/2014/main" id="{42EA9A5D-8891-FB49-8444-442E23034432}"/>
              </a:ext>
            </a:extLst>
          </p:cNvPr>
          <p:cNvSpPr txBox="1">
            <a:spLocks/>
          </p:cNvSpPr>
          <p:nvPr userDrawn="1"/>
        </p:nvSpPr>
        <p:spPr>
          <a:xfrm>
            <a:off x="3220185" y="1182914"/>
            <a:ext cx="9480550" cy="817244"/>
          </a:xfrm>
          <a:prstGeom prst="rect">
            <a:avLst/>
          </a:prstGeom>
        </p:spPr>
        <p:txBody>
          <a:bodyPr lIns="0" tIns="0" rIns="0" bIns="0"/>
          <a:lstStyle>
            <a:lvl1pPr>
              <a:defRPr sz="5200" b="0" i="0">
                <a:solidFill>
                  <a:srgbClr val="FF0000"/>
                </a:solidFill>
                <a:latin typeface="Suisse Int'l"/>
                <a:ea typeface="+mj-ea"/>
                <a:cs typeface="Suisse Int'l"/>
              </a:defRPr>
            </a:lvl1pPr>
          </a:lstStyle>
          <a:p>
            <a:endParaRPr lang="de-AT" kern="0" dirty="0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066F94E8-8DC5-6849-9C82-B3C5DB3F1B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50241" y="946157"/>
            <a:ext cx="15442465" cy="817244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  <a:lvl2pPr>
              <a:defRPr sz="5200">
                <a:latin typeface="Suisse Int'l" panose="020B0804000000000000" pitchFamily="34" charset="77"/>
              </a:defRPr>
            </a:lvl2pPr>
            <a:lvl3pPr>
              <a:defRPr sz="5200">
                <a:latin typeface="Suisse Int'l" panose="020B0804000000000000" pitchFamily="34" charset="77"/>
              </a:defRPr>
            </a:lvl3pPr>
            <a:lvl4pPr>
              <a:defRPr sz="5200">
                <a:latin typeface="Suisse Int'l" panose="020B0804000000000000" pitchFamily="34" charset="77"/>
              </a:defRPr>
            </a:lvl4pPr>
            <a:lvl5pPr>
              <a:defRPr sz="5200">
                <a:latin typeface="Suisse Int'l" panose="020B0804000000000000" pitchFamily="34" charset="77"/>
              </a:defRPr>
            </a:lvl5pPr>
          </a:lstStyle>
          <a:p>
            <a:pPr lvl="0"/>
            <a:r>
              <a:rPr lang="de-DE" dirty="0" err="1"/>
              <a:t>Punktuation</a:t>
            </a:r>
            <a:endParaRPr lang="de-DE" dirty="0"/>
          </a:p>
        </p:txBody>
      </p:sp>
      <p:sp>
        <p:nvSpPr>
          <p:cNvPr id="22" name="Textplatzhalter 17">
            <a:extLst>
              <a:ext uri="{FF2B5EF4-FFF2-40B4-BE49-F238E27FC236}">
                <a16:creationId xmlns:a16="http://schemas.microsoft.com/office/drawing/2014/main" id="{016A6E10-20B4-6A4E-BF15-C2A424AF46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0241" y="221570"/>
            <a:ext cx="15442465" cy="656544"/>
          </a:xfrm>
          <a:prstGeom prst="rect">
            <a:avLst/>
          </a:prstGeom>
        </p:spPr>
        <p:txBody>
          <a:bodyPr/>
          <a:lstStyle>
            <a:lvl1pPr>
              <a:defRPr sz="5200" cap="all" baseline="0">
                <a:solidFill>
                  <a:schemeClr val="accent2"/>
                </a:solidFill>
                <a:latin typeface="Suisse Int'l" panose="020B0804000000000000" pitchFamily="34" charset="77"/>
              </a:defRPr>
            </a:lvl1pPr>
            <a:lvl2pPr>
              <a:defRPr sz="5200">
                <a:latin typeface="Suisse Int'l" panose="020B0804000000000000" pitchFamily="34" charset="77"/>
              </a:defRPr>
            </a:lvl2pPr>
            <a:lvl3pPr>
              <a:defRPr sz="5200">
                <a:latin typeface="Suisse Int'l" panose="020B0804000000000000" pitchFamily="34" charset="77"/>
              </a:defRPr>
            </a:lvl3pPr>
            <a:lvl4pPr>
              <a:defRPr sz="5200">
                <a:latin typeface="Suisse Int'l" panose="020B0804000000000000" pitchFamily="34" charset="77"/>
              </a:defRPr>
            </a:lvl4pPr>
            <a:lvl5pPr>
              <a:defRPr sz="5200">
                <a:latin typeface="Suisse Int'l" panose="020B0804000000000000" pitchFamily="34" charset="77"/>
              </a:defRPr>
            </a:lvl5pPr>
          </a:lstStyle>
          <a:p>
            <a:pPr lvl="0"/>
            <a:r>
              <a:rPr lang="de-DE" dirty="0" err="1"/>
              <a:t>powerpoint</a:t>
            </a:r>
            <a:endParaRPr lang="de-DE" dirty="0"/>
          </a:p>
        </p:txBody>
      </p:sp>
      <p:sp>
        <p:nvSpPr>
          <p:cNvPr id="45" name="Bildplatzhalter 44">
            <a:extLst>
              <a:ext uri="{FF2B5EF4-FFF2-40B4-BE49-F238E27FC236}">
                <a16:creationId xmlns:a16="http://schemas.microsoft.com/office/drawing/2014/main" id="{A78FAFC3-8BA3-0F49-BAB4-5B1C2A8BDDA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090650" y="8556156"/>
            <a:ext cx="2737592" cy="23569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Fußzeilenplatzhalter 1">
            <a:extLst>
              <a:ext uri="{FF2B5EF4-FFF2-40B4-BE49-F238E27FC236}">
                <a16:creationId xmlns:a16="http://schemas.microsoft.com/office/drawing/2014/main" id="{668044F0-1B39-E24C-A478-5F8CBB7C75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3144795" y="4857066"/>
            <a:ext cx="6784975" cy="2539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50">
                <a:solidFill>
                  <a:srgbClr val="FFFFFF"/>
                </a:solidFill>
                <a:latin typeface="Suisse Int'l Mono" panose="020B0509000000000000" pitchFamily="49" charset="77"/>
              </a:defRPr>
            </a:lvl1pPr>
          </a:lstStyle>
          <a:p>
            <a:r>
              <a:rPr lang="de-DE"/>
              <a:t>TITEL IN KOPF- UND FUSSZEILE ÄNDERN</a:t>
            </a:r>
            <a:endParaRPr lang="de-DE" dirty="0"/>
          </a:p>
        </p:txBody>
      </p:sp>
      <p:sp>
        <p:nvSpPr>
          <p:cNvPr id="10" name="Textplatzhalter 30">
            <a:extLst>
              <a:ext uri="{FF2B5EF4-FFF2-40B4-BE49-F238E27FC236}">
                <a16:creationId xmlns:a16="http://schemas.microsoft.com/office/drawing/2014/main" id="{0C602934-D465-E443-B49F-0C6F019CE0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50241" y="2682875"/>
            <a:ext cx="15442466" cy="7544381"/>
          </a:xfrm>
          <a:prstGeom prst="rect">
            <a:avLst/>
          </a:prstGeom>
        </p:spPr>
        <p:txBody>
          <a:bodyPr/>
          <a:lstStyle>
            <a:lvl1pPr marL="763588" indent="-763588">
              <a:buFontTx/>
              <a:buBlip>
                <a:blip r:embed="rId3">
                  <a:extLs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</a:buBlip>
              <a:tabLst/>
              <a:defRPr sz="3600" b="0" i="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  <a:lvl2pPr marL="1208088" indent="-750888">
              <a:buFontTx/>
              <a:buBlip>
                <a:blip r:embed="rId3">
                  <a:extLs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</a:buBlip>
              <a:tabLst/>
              <a:defRPr sz="3600" b="0" i="0">
                <a:solidFill>
                  <a:schemeClr val="tx1"/>
                </a:solidFill>
                <a:latin typeface="Suisse Int'l" panose="020B0804000000000000" pitchFamily="34" charset="77"/>
              </a:defRPr>
            </a:lvl2pPr>
            <a:lvl3pPr marL="1651000" indent="-736600">
              <a:buFontTx/>
              <a:buBlip>
                <a:blip r:embed="rId3">
                  <a:extLs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</a:buBlip>
              <a:tabLst/>
              <a:defRPr sz="3600" b="0" i="0">
                <a:solidFill>
                  <a:schemeClr val="tx1"/>
                </a:solidFill>
                <a:latin typeface="Suisse Int'l" panose="020B0804000000000000" pitchFamily="34" charset="77"/>
              </a:defRPr>
            </a:lvl3pPr>
            <a:lvl4pPr marL="2095500" indent="-723900">
              <a:buFontTx/>
              <a:buBlip>
                <a:blip r:embed="rId3">
                  <a:extLs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</a:buBlip>
              <a:tabLst/>
              <a:defRPr sz="3600" b="0" i="0">
                <a:solidFill>
                  <a:schemeClr val="tx1"/>
                </a:solidFill>
                <a:latin typeface="Suisse Int'l" panose="020B0804000000000000" pitchFamily="34" charset="77"/>
              </a:defRPr>
            </a:lvl4pPr>
            <a:lvl5pPr marL="2540000" marR="0" indent="-711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>
                  <a:extLs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</a:buBlip>
              <a:tabLst/>
              <a:defRPr sz="3600" b="0" i="0">
                <a:solidFill>
                  <a:schemeClr val="tx1"/>
                </a:solidFill>
                <a:latin typeface="Suisse Int'l" panose="020B0804000000000000" pitchFamily="34" charset="77"/>
              </a:defRPr>
            </a:lvl5pPr>
          </a:lstStyle>
          <a:p>
            <a:pPr lvl="0"/>
            <a:r>
              <a:rPr lang="de-DE" dirty="0"/>
              <a:t>Auflistung</a:t>
            </a:r>
            <a:br>
              <a:rPr lang="de-DE" dirty="0"/>
            </a:br>
            <a:r>
              <a:rPr lang="de-DE" dirty="0"/>
              <a:t>auch in zwei Zeilen</a:t>
            </a:r>
          </a:p>
          <a:p>
            <a:pPr lvl="0"/>
            <a:r>
              <a:rPr lang="de-DE" dirty="0"/>
              <a:t>Auflistung</a:t>
            </a:r>
          </a:p>
          <a:p>
            <a:pPr lvl="0"/>
            <a:r>
              <a:rPr lang="de-DE" dirty="0"/>
              <a:t>Auflistung</a:t>
            </a:r>
          </a:p>
          <a:p>
            <a:pPr lvl="1"/>
            <a:r>
              <a:rPr lang="de-DE" dirty="0" err="1"/>
              <a:t>Auflisting</a:t>
            </a:r>
            <a:r>
              <a:rPr lang="de-DE" dirty="0"/>
              <a:t> zwei</a:t>
            </a:r>
            <a:br>
              <a:rPr lang="de-DE" dirty="0"/>
            </a:br>
            <a:r>
              <a:rPr lang="de-DE" dirty="0"/>
              <a:t>auch mit Umbruch</a:t>
            </a:r>
          </a:p>
          <a:p>
            <a:pPr lvl="2"/>
            <a:r>
              <a:rPr lang="de-DE" dirty="0"/>
              <a:t>Auflistung drei</a:t>
            </a:r>
          </a:p>
          <a:p>
            <a:pPr lvl="3"/>
            <a:r>
              <a:rPr lang="de-DE" dirty="0"/>
              <a:t>Auflistung vier</a:t>
            </a:r>
          </a:p>
          <a:p>
            <a:pPr lvl="4"/>
            <a:r>
              <a:rPr lang="de-DE" dirty="0"/>
              <a:t>Auflistung fünf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int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lder 2">
            <a:extLst>
              <a:ext uri="{FF2B5EF4-FFF2-40B4-BE49-F238E27FC236}">
                <a16:creationId xmlns:a16="http://schemas.microsoft.com/office/drawing/2014/main" id="{42EA9A5D-8891-FB49-8444-442E23034432}"/>
              </a:ext>
            </a:extLst>
          </p:cNvPr>
          <p:cNvSpPr txBox="1">
            <a:spLocks/>
          </p:cNvSpPr>
          <p:nvPr userDrawn="1"/>
        </p:nvSpPr>
        <p:spPr>
          <a:xfrm>
            <a:off x="3220185" y="1182914"/>
            <a:ext cx="9480550" cy="817244"/>
          </a:xfrm>
          <a:prstGeom prst="rect">
            <a:avLst/>
          </a:prstGeom>
        </p:spPr>
        <p:txBody>
          <a:bodyPr lIns="0" tIns="0" rIns="0" bIns="0"/>
          <a:lstStyle>
            <a:lvl1pPr>
              <a:defRPr sz="5200" b="0" i="0">
                <a:solidFill>
                  <a:srgbClr val="FF0000"/>
                </a:solidFill>
                <a:latin typeface="Suisse Int'l"/>
                <a:ea typeface="+mj-ea"/>
                <a:cs typeface="Suisse Int'l"/>
              </a:defRPr>
            </a:lvl1pPr>
          </a:lstStyle>
          <a:p>
            <a:endParaRPr lang="de-AT" kern="0" dirty="0"/>
          </a:p>
        </p:txBody>
      </p:sp>
      <p:sp>
        <p:nvSpPr>
          <p:cNvPr id="22" name="Textplatzhalter 17">
            <a:extLst>
              <a:ext uri="{FF2B5EF4-FFF2-40B4-BE49-F238E27FC236}">
                <a16:creationId xmlns:a16="http://schemas.microsoft.com/office/drawing/2014/main" id="{016A6E10-20B4-6A4E-BF15-C2A424AF46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0800" y="221570"/>
            <a:ext cx="14478000" cy="656544"/>
          </a:xfrm>
          <a:prstGeom prst="rect">
            <a:avLst/>
          </a:prstGeom>
        </p:spPr>
        <p:txBody>
          <a:bodyPr/>
          <a:lstStyle>
            <a:lvl1pPr>
              <a:defRPr sz="5200" cap="all" baseline="0">
                <a:solidFill>
                  <a:schemeClr val="accent2"/>
                </a:solidFill>
                <a:latin typeface="Suisse Int'l" panose="020B0804000000000000" pitchFamily="34" charset="77"/>
              </a:defRPr>
            </a:lvl1pPr>
            <a:lvl2pPr>
              <a:defRPr sz="5200">
                <a:latin typeface="Suisse Int'l" panose="020B0804000000000000" pitchFamily="34" charset="77"/>
              </a:defRPr>
            </a:lvl2pPr>
            <a:lvl3pPr>
              <a:defRPr sz="5200">
                <a:latin typeface="Suisse Int'l" panose="020B0804000000000000" pitchFamily="34" charset="77"/>
              </a:defRPr>
            </a:lvl3pPr>
            <a:lvl4pPr>
              <a:defRPr sz="5200">
                <a:latin typeface="Suisse Int'l" panose="020B0804000000000000" pitchFamily="34" charset="77"/>
              </a:defRPr>
            </a:lvl4pPr>
            <a:lvl5pPr>
              <a:defRPr sz="5200">
                <a:latin typeface="Suisse Int'l" panose="020B0804000000000000" pitchFamily="34" charset="77"/>
              </a:defRPr>
            </a:lvl5pPr>
          </a:lstStyle>
          <a:p>
            <a:pPr lvl="0"/>
            <a:r>
              <a:rPr lang="de-DE" dirty="0"/>
              <a:t>POWERPOINT</a:t>
            </a:r>
          </a:p>
        </p:txBody>
      </p:sp>
      <p:sp>
        <p:nvSpPr>
          <p:cNvPr id="45" name="Bildplatzhalter 44">
            <a:extLst>
              <a:ext uri="{FF2B5EF4-FFF2-40B4-BE49-F238E27FC236}">
                <a16:creationId xmlns:a16="http://schemas.microsoft.com/office/drawing/2014/main" id="{A78FAFC3-8BA3-0F49-BAB4-5B1C2A8BDDA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350800" y="8016875"/>
            <a:ext cx="5535889" cy="307090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Fußzeilenplatzhalter 1">
            <a:extLst>
              <a:ext uri="{FF2B5EF4-FFF2-40B4-BE49-F238E27FC236}">
                <a16:creationId xmlns:a16="http://schemas.microsoft.com/office/drawing/2014/main" id="{F16CA878-ED5B-F448-B9F9-912404A1C1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3144795" y="4857066"/>
            <a:ext cx="6784975" cy="2539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50">
                <a:solidFill>
                  <a:srgbClr val="FFFFFF"/>
                </a:solidFill>
                <a:latin typeface="Suisse Int'l Mono" panose="020B0509000000000000" pitchFamily="49" charset="77"/>
              </a:defRPr>
            </a:lvl1pPr>
          </a:lstStyle>
          <a:p>
            <a:r>
              <a:rPr lang="de-DE"/>
              <a:t>TITEL IN KOPF- UND FUSSZEILE ÄNDERN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B4B987-F90D-BC4E-9036-2E66630FDA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50800" y="2682875"/>
            <a:ext cx="14478000" cy="4724400"/>
          </a:xfrm>
          <a:prstGeom prst="rect">
            <a:avLst/>
          </a:prstGeom>
        </p:spPr>
        <p:txBody>
          <a:bodyPr/>
          <a:lstStyle>
            <a:lvl1pPr>
              <a:defRPr sz="4400" b="0" i="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</a:lstStyle>
          <a:p>
            <a:pPr marL="12700" marR="5080">
              <a:lnSpc>
                <a:spcPct val="100400"/>
              </a:lnSpc>
              <a:spcBef>
                <a:spcPts val="95"/>
              </a:spcBef>
            </a:pPr>
            <a:r>
              <a:rPr lang="de-AT" sz="4400" spc="5" dirty="0">
                <a:solidFill>
                  <a:srgbClr val="1C294A"/>
                </a:solidFill>
                <a:latin typeface="Suisse Int'l"/>
                <a:cs typeface="Suisse Int'l"/>
              </a:rPr>
              <a:t>Zu </a:t>
            </a:r>
            <a:r>
              <a:rPr lang="de-AT" sz="4400" spc="10" dirty="0">
                <a:solidFill>
                  <a:srgbClr val="1C294A"/>
                </a:solidFill>
                <a:latin typeface="Suisse Int'l"/>
                <a:cs typeface="Suisse Int'l"/>
              </a:rPr>
              <a:t>WIENXTRA </a:t>
            </a:r>
            <a:r>
              <a:rPr lang="de-AT" sz="4400" dirty="0">
                <a:solidFill>
                  <a:srgbClr val="1C294A"/>
                </a:solidFill>
                <a:latin typeface="Suisse Int'l"/>
                <a:cs typeface="Suisse Int'l"/>
              </a:rPr>
              <a:t>gehören </a:t>
            </a:r>
            <a:r>
              <a:rPr lang="de-AT" sz="4400" spc="5" dirty="0">
                <a:solidFill>
                  <a:srgbClr val="1C294A"/>
                </a:solidFill>
                <a:latin typeface="Suisse Int'l"/>
                <a:cs typeface="Suisse Int'l"/>
              </a:rPr>
              <a:t>10 </a:t>
            </a:r>
            <a:r>
              <a:rPr lang="de-AT" sz="4400" dirty="0">
                <a:solidFill>
                  <a:srgbClr val="1C294A"/>
                </a:solidFill>
                <a:latin typeface="Suisse Int'l"/>
                <a:cs typeface="Suisse Int'l"/>
              </a:rPr>
              <a:t>verschiedene </a:t>
            </a:r>
            <a:r>
              <a:rPr lang="de-AT" sz="4400" spc="5" dirty="0">
                <a:solidFill>
                  <a:srgbClr val="1C294A"/>
                </a:solidFill>
                <a:latin typeface="Suisse Int'l"/>
                <a:cs typeface="Suisse Int'l"/>
              </a:rPr>
              <a:t>Einrichtungen in  Wien: </a:t>
            </a:r>
            <a:r>
              <a:rPr lang="de-AT" sz="4400" spc="-25" dirty="0">
                <a:solidFill>
                  <a:srgbClr val="1C294A"/>
                </a:solidFill>
                <a:latin typeface="Suisse Int'l"/>
                <a:cs typeface="Suisse Int'l"/>
              </a:rPr>
              <a:t>Kinderaktiv, </a:t>
            </a:r>
            <a:r>
              <a:rPr lang="de-AT" sz="4400" spc="5" dirty="0">
                <a:solidFill>
                  <a:srgbClr val="1C294A"/>
                </a:solidFill>
                <a:latin typeface="Suisse Int'l"/>
                <a:cs typeface="Suisse Int'l"/>
              </a:rPr>
              <a:t>Ferienspiel, </a:t>
            </a:r>
            <a:r>
              <a:rPr lang="de-AT" sz="4400" spc="-10" dirty="0">
                <a:solidFill>
                  <a:srgbClr val="1C294A"/>
                </a:solidFill>
                <a:latin typeface="Suisse Int'l"/>
                <a:cs typeface="Suisse Int'l"/>
              </a:rPr>
              <a:t>Kinderinfo, </a:t>
            </a:r>
            <a:r>
              <a:rPr lang="de-AT" sz="4400" dirty="0">
                <a:solidFill>
                  <a:srgbClr val="1C294A"/>
                </a:solidFill>
                <a:latin typeface="Suisse Int'l"/>
                <a:cs typeface="Suisse Int'l"/>
              </a:rPr>
              <a:t>Spielebox, </a:t>
            </a:r>
            <a:r>
              <a:rPr lang="de-AT" sz="4400" spc="15" dirty="0" err="1">
                <a:solidFill>
                  <a:srgbClr val="1C294A"/>
                </a:solidFill>
                <a:latin typeface="Suisse Int'l"/>
                <a:cs typeface="Suisse Int'l"/>
              </a:rPr>
              <a:t>Cine</a:t>
            </a:r>
            <a:r>
              <a:rPr lang="de-AT" sz="4400" spc="-10" dirty="0" err="1">
                <a:solidFill>
                  <a:srgbClr val="1C294A"/>
                </a:solidFill>
                <a:latin typeface="Suisse Int'l"/>
                <a:cs typeface="Suisse Int'l"/>
              </a:rPr>
              <a:t>magic</a:t>
            </a:r>
            <a:r>
              <a:rPr lang="de-AT" sz="4400" spc="-10" dirty="0">
                <a:solidFill>
                  <a:srgbClr val="1C294A"/>
                </a:solidFill>
                <a:latin typeface="Suisse Int'l"/>
                <a:cs typeface="Suisse Int'l"/>
              </a:rPr>
              <a:t>, Jugendinfo, </a:t>
            </a:r>
            <a:r>
              <a:rPr lang="de-AT" sz="4400" spc="5" dirty="0">
                <a:solidFill>
                  <a:srgbClr val="1C294A"/>
                </a:solidFill>
                <a:latin typeface="Suisse Int'l"/>
                <a:cs typeface="Suisse Int'l"/>
              </a:rPr>
              <a:t>Soundbase, Medienzentrum, Institut  für Freizeitpädagogik, </a:t>
            </a:r>
            <a:r>
              <a:rPr lang="de-AT" sz="4400" dirty="0">
                <a:solidFill>
                  <a:srgbClr val="1C294A"/>
                </a:solidFill>
                <a:latin typeface="Suisse Int'l"/>
                <a:cs typeface="Suisse Int'l"/>
              </a:rPr>
              <a:t>Schulevents,</a:t>
            </a:r>
            <a:r>
              <a:rPr lang="de-AT" sz="4400" spc="-5" dirty="0">
                <a:solidFill>
                  <a:srgbClr val="1C294A"/>
                </a:solidFill>
                <a:latin typeface="Suisse Int'l"/>
                <a:cs typeface="Suisse Int'l"/>
              </a:rPr>
              <a:t> Geräteverleih.</a:t>
            </a:r>
            <a:endParaRPr lang="de-AT" sz="4400" dirty="0">
              <a:latin typeface="Suisse Int'l"/>
              <a:cs typeface="Suisse Int'l"/>
            </a:endParaRPr>
          </a:p>
        </p:txBody>
      </p:sp>
      <p:sp>
        <p:nvSpPr>
          <p:cNvPr id="10" name="Textplatzhalter 17">
            <a:extLst>
              <a:ext uri="{FF2B5EF4-FFF2-40B4-BE49-F238E27FC236}">
                <a16:creationId xmlns:a16="http://schemas.microsoft.com/office/drawing/2014/main" id="{70A47641-A7D4-0243-9523-82E3BB4029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50800" y="946157"/>
            <a:ext cx="14478000" cy="817244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  <a:lvl2pPr>
              <a:defRPr sz="5200">
                <a:latin typeface="Suisse Int'l" panose="020B0804000000000000" pitchFamily="34" charset="77"/>
              </a:defRPr>
            </a:lvl2pPr>
            <a:lvl3pPr>
              <a:defRPr sz="5200">
                <a:latin typeface="Suisse Int'l" panose="020B0804000000000000" pitchFamily="34" charset="77"/>
              </a:defRPr>
            </a:lvl3pPr>
            <a:lvl4pPr>
              <a:defRPr sz="5200">
                <a:latin typeface="Suisse Int'l" panose="020B0804000000000000" pitchFamily="34" charset="77"/>
              </a:defRPr>
            </a:lvl4pPr>
            <a:lvl5pPr>
              <a:defRPr sz="5200">
                <a:latin typeface="Suisse Int'l" panose="020B0804000000000000" pitchFamily="34" charset="77"/>
              </a:defRPr>
            </a:lvl5pPr>
          </a:lstStyle>
          <a:p>
            <a:pPr lvl="0"/>
            <a:r>
              <a:rPr lang="de-DE" dirty="0"/>
              <a:t>Reiner Text</a:t>
            </a:r>
          </a:p>
        </p:txBody>
      </p:sp>
    </p:spTree>
    <p:extLst>
      <p:ext uri="{BB962C8B-B14F-4D97-AF65-F5344CB8AC3E}">
        <p14:creationId xmlns:p14="http://schemas.microsoft.com/office/powerpoint/2010/main" val="3158959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18">
            <a:extLst>
              <a:ext uri="{FF2B5EF4-FFF2-40B4-BE49-F238E27FC236}">
                <a16:creationId xmlns:a16="http://schemas.microsoft.com/office/drawing/2014/main" id="{F549A010-F990-AE4F-BDA3-8CE3E7D6A0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32149" y="3057525"/>
            <a:ext cx="14516101" cy="4121150"/>
          </a:xfrm>
          <a:prstGeom prst="rect">
            <a:avLst/>
          </a:prstGeom>
        </p:spPr>
        <p:txBody>
          <a:bodyPr/>
          <a:lstStyle>
            <a:lvl1pPr>
              <a:defRPr sz="5350">
                <a:solidFill>
                  <a:schemeClr val="accent2"/>
                </a:solidFill>
                <a:latin typeface="Suisse Int'l" panose="020B0804000000000000" pitchFamily="34" charset="77"/>
              </a:defRPr>
            </a:lvl1pPr>
          </a:lstStyle>
          <a:p>
            <a:pPr lvl="0"/>
            <a:r>
              <a:rPr lang="de-DE" dirty="0"/>
              <a:t>WIENXTRA organisiert das ganze Jahr über Freizeitaktivitäten für Kinder, Familien und Jugendliche. Zusätzlich bietet WIENXTRA Bildungsangebote für alle, die mit Kindern und Jugendlichen leben und arbeiten. </a:t>
            </a:r>
          </a:p>
        </p:txBody>
      </p:sp>
      <p:sp>
        <p:nvSpPr>
          <p:cNvPr id="22" name="Textplatzhalter 18">
            <a:extLst>
              <a:ext uri="{FF2B5EF4-FFF2-40B4-BE49-F238E27FC236}">
                <a16:creationId xmlns:a16="http://schemas.microsoft.com/office/drawing/2014/main" id="{1D5FDC2B-BDD8-F54D-A4A3-C1D7753ED0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32150" y="7178675"/>
            <a:ext cx="14516100" cy="937863"/>
          </a:xfrm>
          <a:prstGeom prst="rect">
            <a:avLst/>
          </a:prstGeom>
        </p:spPr>
        <p:txBody>
          <a:bodyPr anchor="b"/>
          <a:lstStyle>
            <a:lvl1pPr algn="l"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defRPr sz="400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</a:lstStyle>
          <a:p>
            <a:pPr lvl="0"/>
            <a:r>
              <a:rPr lang="de-DE" dirty="0"/>
              <a:t>Vorname Nachname immer an der Unterkante des Zitats</a:t>
            </a:r>
          </a:p>
        </p:txBody>
      </p:sp>
      <p:sp>
        <p:nvSpPr>
          <p:cNvPr id="6" name="Fußzeilenplatzhalter 1">
            <a:extLst>
              <a:ext uri="{FF2B5EF4-FFF2-40B4-BE49-F238E27FC236}">
                <a16:creationId xmlns:a16="http://schemas.microsoft.com/office/drawing/2014/main" id="{F24D987A-7497-7A4C-9C7C-2B50646EE3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3144795" y="4857066"/>
            <a:ext cx="6784975" cy="2539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50">
                <a:solidFill>
                  <a:srgbClr val="FFFFFF"/>
                </a:solidFill>
                <a:latin typeface="Suisse Int'l Mono" panose="020B0509000000000000" pitchFamily="49" charset="77"/>
              </a:defRPr>
            </a:lvl1pPr>
          </a:lstStyle>
          <a:p>
            <a:r>
              <a:rPr lang="de-DE"/>
              <a:t>TITEL IN KOPF- UND FUSSZEILE ÄNDERN</a:t>
            </a:r>
            <a:endParaRPr lang="de-DE" dirty="0"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72596172-7ABA-8943-A851-4B33E03FCBEB}"/>
              </a:ext>
            </a:extLst>
          </p:cNvPr>
          <p:cNvSpPr/>
          <p:nvPr userDrawn="1"/>
        </p:nvSpPr>
        <p:spPr>
          <a:xfrm>
            <a:off x="3232873" y="1916181"/>
            <a:ext cx="1700530" cy="850265"/>
          </a:xfrm>
          <a:custGeom>
            <a:avLst/>
            <a:gdLst/>
            <a:ahLst/>
            <a:cxnLst/>
            <a:rect l="l" t="t" r="r" b="b"/>
            <a:pathLst>
              <a:path w="1700529" h="850264">
                <a:moveTo>
                  <a:pt x="850112" y="0"/>
                </a:moveTo>
                <a:lnTo>
                  <a:pt x="425069" y="0"/>
                </a:lnTo>
                <a:lnTo>
                  <a:pt x="422567" y="46139"/>
                </a:lnTo>
                <a:lnTo>
                  <a:pt x="415226" y="90893"/>
                </a:lnTo>
                <a:lnTo>
                  <a:pt x="403313" y="133972"/>
                </a:lnTo>
                <a:lnTo>
                  <a:pt x="387083" y="175133"/>
                </a:lnTo>
                <a:lnTo>
                  <a:pt x="366826" y="214096"/>
                </a:lnTo>
                <a:lnTo>
                  <a:pt x="342773" y="250609"/>
                </a:lnTo>
                <a:lnTo>
                  <a:pt x="315226" y="284403"/>
                </a:lnTo>
                <a:lnTo>
                  <a:pt x="284416" y="315214"/>
                </a:lnTo>
                <a:lnTo>
                  <a:pt x="250621" y="342773"/>
                </a:lnTo>
                <a:lnTo>
                  <a:pt x="214109" y="366814"/>
                </a:lnTo>
                <a:lnTo>
                  <a:pt x="175145" y="387070"/>
                </a:lnTo>
                <a:lnTo>
                  <a:pt x="133985" y="403301"/>
                </a:lnTo>
                <a:lnTo>
                  <a:pt x="90893" y="415213"/>
                </a:lnTo>
                <a:lnTo>
                  <a:pt x="46151" y="422554"/>
                </a:lnTo>
                <a:lnTo>
                  <a:pt x="0" y="425056"/>
                </a:lnTo>
                <a:lnTo>
                  <a:pt x="0" y="850112"/>
                </a:lnTo>
                <a:lnTo>
                  <a:pt x="48056" y="848753"/>
                </a:lnTo>
                <a:lnTo>
                  <a:pt x="95427" y="844740"/>
                </a:lnTo>
                <a:lnTo>
                  <a:pt x="142049" y="838149"/>
                </a:lnTo>
                <a:lnTo>
                  <a:pt x="187845" y="829056"/>
                </a:lnTo>
                <a:lnTo>
                  <a:pt x="232740" y="817511"/>
                </a:lnTo>
                <a:lnTo>
                  <a:pt x="276669" y="803617"/>
                </a:lnTo>
                <a:lnTo>
                  <a:pt x="319544" y="787425"/>
                </a:lnTo>
                <a:lnTo>
                  <a:pt x="361302" y="769010"/>
                </a:lnTo>
                <a:lnTo>
                  <a:pt x="401866" y="748461"/>
                </a:lnTo>
                <a:lnTo>
                  <a:pt x="441172" y="725843"/>
                </a:lnTo>
                <a:lnTo>
                  <a:pt x="479132" y="701217"/>
                </a:lnTo>
                <a:lnTo>
                  <a:pt x="515683" y="674674"/>
                </a:lnTo>
                <a:lnTo>
                  <a:pt x="550748" y="646290"/>
                </a:lnTo>
                <a:lnTo>
                  <a:pt x="584250" y="616115"/>
                </a:lnTo>
                <a:lnTo>
                  <a:pt x="616127" y="584238"/>
                </a:lnTo>
                <a:lnTo>
                  <a:pt x="646303" y="550735"/>
                </a:lnTo>
                <a:lnTo>
                  <a:pt x="674687" y="515670"/>
                </a:lnTo>
                <a:lnTo>
                  <a:pt x="701230" y="479120"/>
                </a:lnTo>
                <a:lnTo>
                  <a:pt x="725855" y="441147"/>
                </a:lnTo>
                <a:lnTo>
                  <a:pt x="748474" y="401853"/>
                </a:lnTo>
                <a:lnTo>
                  <a:pt x="769023" y="361289"/>
                </a:lnTo>
                <a:lnTo>
                  <a:pt x="787438" y="319532"/>
                </a:lnTo>
                <a:lnTo>
                  <a:pt x="803630" y="276656"/>
                </a:lnTo>
                <a:lnTo>
                  <a:pt x="817524" y="232727"/>
                </a:lnTo>
                <a:lnTo>
                  <a:pt x="829068" y="187833"/>
                </a:lnTo>
                <a:lnTo>
                  <a:pt x="838161" y="142036"/>
                </a:lnTo>
                <a:lnTo>
                  <a:pt x="844753" y="95415"/>
                </a:lnTo>
                <a:lnTo>
                  <a:pt x="848766" y="48044"/>
                </a:lnTo>
                <a:lnTo>
                  <a:pt x="850112" y="0"/>
                </a:lnTo>
                <a:close/>
              </a:path>
              <a:path w="1700529" h="850264">
                <a:moveTo>
                  <a:pt x="1700225" y="0"/>
                </a:moveTo>
                <a:lnTo>
                  <a:pt x="1275181" y="0"/>
                </a:lnTo>
                <a:lnTo>
                  <a:pt x="1272679" y="46139"/>
                </a:lnTo>
                <a:lnTo>
                  <a:pt x="1265339" y="90893"/>
                </a:lnTo>
                <a:lnTo>
                  <a:pt x="1253426" y="133972"/>
                </a:lnTo>
                <a:lnTo>
                  <a:pt x="1237195" y="175133"/>
                </a:lnTo>
                <a:lnTo>
                  <a:pt x="1216939" y="214096"/>
                </a:lnTo>
                <a:lnTo>
                  <a:pt x="1192898" y="250609"/>
                </a:lnTo>
                <a:lnTo>
                  <a:pt x="1165339" y="284403"/>
                </a:lnTo>
                <a:lnTo>
                  <a:pt x="1134529" y="315214"/>
                </a:lnTo>
                <a:lnTo>
                  <a:pt x="1100734" y="342773"/>
                </a:lnTo>
                <a:lnTo>
                  <a:pt x="1064221" y="366814"/>
                </a:lnTo>
                <a:lnTo>
                  <a:pt x="1025258" y="387070"/>
                </a:lnTo>
                <a:lnTo>
                  <a:pt x="984097" y="403301"/>
                </a:lnTo>
                <a:lnTo>
                  <a:pt x="941019" y="415213"/>
                </a:lnTo>
                <a:lnTo>
                  <a:pt x="896264" y="422554"/>
                </a:lnTo>
                <a:lnTo>
                  <a:pt x="850125" y="425056"/>
                </a:lnTo>
                <a:lnTo>
                  <a:pt x="850125" y="850112"/>
                </a:lnTo>
                <a:lnTo>
                  <a:pt x="898169" y="848753"/>
                </a:lnTo>
                <a:lnTo>
                  <a:pt x="945553" y="844740"/>
                </a:lnTo>
                <a:lnTo>
                  <a:pt x="992174" y="838149"/>
                </a:lnTo>
                <a:lnTo>
                  <a:pt x="1037958" y="829056"/>
                </a:lnTo>
                <a:lnTo>
                  <a:pt x="1082852" y="817511"/>
                </a:lnTo>
                <a:lnTo>
                  <a:pt x="1126782" y="803617"/>
                </a:lnTo>
                <a:lnTo>
                  <a:pt x="1169657" y="787425"/>
                </a:lnTo>
                <a:lnTo>
                  <a:pt x="1211414" y="769010"/>
                </a:lnTo>
                <a:lnTo>
                  <a:pt x="1251978" y="748461"/>
                </a:lnTo>
                <a:lnTo>
                  <a:pt x="1291285" y="725843"/>
                </a:lnTo>
                <a:lnTo>
                  <a:pt x="1329245" y="701217"/>
                </a:lnTo>
                <a:lnTo>
                  <a:pt x="1365796" y="674674"/>
                </a:lnTo>
                <a:lnTo>
                  <a:pt x="1400860" y="646290"/>
                </a:lnTo>
                <a:lnTo>
                  <a:pt x="1434363" y="616115"/>
                </a:lnTo>
                <a:lnTo>
                  <a:pt x="1466240" y="584238"/>
                </a:lnTo>
                <a:lnTo>
                  <a:pt x="1496415" y="550735"/>
                </a:lnTo>
                <a:lnTo>
                  <a:pt x="1524812" y="515670"/>
                </a:lnTo>
                <a:lnTo>
                  <a:pt x="1551355" y="479120"/>
                </a:lnTo>
                <a:lnTo>
                  <a:pt x="1575968" y="441147"/>
                </a:lnTo>
                <a:lnTo>
                  <a:pt x="1598587" y="401853"/>
                </a:lnTo>
                <a:lnTo>
                  <a:pt x="1619148" y="361289"/>
                </a:lnTo>
                <a:lnTo>
                  <a:pt x="1637550" y="319532"/>
                </a:lnTo>
                <a:lnTo>
                  <a:pt x="1653743" y="276656"/>
                </a:lnTo>
                <a:lnTo>
                  <a:pt x="1667637" y="232727"/>
                </a:lnTo>
                <a:lnTo>
                  <a:pt x="1679181" y="187833"/>
                </a:lnTo>
                <a:lnTo>
                  <a:pt x="1688274" y="142036"/>
                </a:lnTo>
                <a:lnTo>
                  <a:pt x="1694865" y="95415"/>
                </a:lnTo>
                <a:lnTo>
                  <a:pt x="1698879" y="48044"/>
                </a:lnTo>
                <a:lnTo>
                  <a:pt x="1700225" y="0"/>
                </a:lnTo>
                <a:close/>
              </a:path>
            </a:pathLst>
          </a:custGeom>
          <a:solidFill>
            <a:srgbClr val="1C294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lder 2">
            <a:extLst>
              <a:ext uri="{FF2B5EF4-FFF2-40B4-BE49-F238E27FC236}">
                <a16:creationId xmlns:a16="http://schemas.microsoft.com/office/drawing/2014/main" id="{42EA9A5D-8891-FB49-8444-442E23034432}"/>
              </a:ext>
            </a:extLst>
          </p:cNvPr>
          <p:cNvSpPr txBox="1">
            <a:spLocks/>
          </p:cNvSpPr>
          <p:nvPr userDrawn="1"/>
        </p:nvSpPr>
        <p:spPr>
          <a:xfrm>
            <a:off x="3220185" y="1182914"/>
            <a:ext cx="9480550" cy="817244"/>
          </a:xfrm>
          <a:prstGeom prst="rect">
            <a:avLst/>
          </a:prstGeom>
        </p:spPr>
        <p:txBody>
          <a:bodyPr lIns="0" tIns="0" rIns="0" bIns="0"/>
          <a:lstStyle>
            <a:lvl1pPr>
              <a:defRPr sz="5200" b="0" i="0">
                <a:solidFill>
                  <a:srgbClr val="FF0000"/>
                </a:solidFill>
                <a:latin typeface="Suisse Int'l"/>
                <a:ea typeface="+mj-ea"/>
                <a:cs typeface="Suisse Int'l"/>
              </a:defRPr>
            </a:lvl1pPr>
          </a:lstStyle>
          <a:p>
            <a:endParaRPr lang="de-AT" kern="0" dirty="0"/>
          </a:p>
        </p:txBody>
      </p:sp>
      <p:sp>
        <p:nvSpPr>
          <p:cNvPr id="22" name="Textplatzhalter 17">
            <a:extLst>
              <a:ext uri="{FF2B5EF4-FFF2-40B4-BE49-F238E27FC236}">
                <a16:creationId xmlns:a16="http://schemas.microsoft.com/office/drawing/2014/main" id="{016A6E10-20B4-6A4E-BF15-C2A424AF46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0800" y="221570"/>
            <a:ext cx="15408500" cy="656544"/>
          </a:xfrm>
          <a:prstGeom prst="rect">
            <a:avLst/>
          </a:prstGeom>
        </p:spPr>
        <p:txBody>
          <a:bodyPr/>
          <a:lstStyle>
            <a:lvl1pPr>
              <a:defRPr sz="5200" cap="all" baseline="0">
                <a:solidFill>
                  <a:schemeClr val="accent2"/>
                </a:solidFill>
                <a:latin typeface="Suisse Int'l" panose="020B0804000000000000" pitchFamily="34" charset="77"/>
              </a:defRPr>
            </a:lvl1pPr>
            <a:lvl2pPr>
              <a:defRPr sz="5200">
                <a:latin typeface="Suisse Int'l" panose="020B0804000000000000" pitchFamily="34" charset="77"/>
              </a:defRPr>
            </a:lvl2pPr>
            <a:lvl3pPr>
              <a:defRPr sz="5200">
                <a:latin typeface="Suisse Int'l" panose="020B0804000000000000" pitchFamily="34" charset="77"/>
              </a:defRPr>
            </a:lvl3pPr>
            <a:lvl4pPr>
              <a:defRPr sz="5200">
                <a:latin typeface="Suisse Int'l" panose="020B0804000000000000" pitchFamily="34" charset="77"/>
              </a:defRPr>
            </a:lvl4pPr>
            <a:lvl5pPr>
              <a:defRPr sz="5200">
                <a:latin typeface="Suisse Int'l" panose="020B0804000000000000" pitchFamily="34" charset="77"/>
              </a:defRPr>
            </a:lvl5pPr>
          </a:lstStyle>
          <a:p>
            <a:pPr lvl="0"/>
            <a:r>
              <a:rPr lang="de-DE" dirty="0"/>
              <a:t>POWERPOINT</a:t>
            </a:r>
          </a:p>
        </p:txBody>
      </p:sp>
      <p:sp>
        <p:nvSpPr>
          <p:cNvPr id="32" name="Textplatzhalter 30">
            <a:extLst>
              <a:ext uri="{FF2B5EF4-FFF2-40B4-BE49-F238E27FC236}">
                <a16:creationId xmlns:a16="http://schemas.microsoft.com/office/drawing/2014/main" id="{9E6E1921-7A2F-4F42-9F61-CE08E9718B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44450" y="2036206"/>
            <a:ext cx="5567650" cy="8001000"/>
          </a:xfrm>
          <a:prstGeom prst="rect">
            <a:avLst/>
          </a:prstGeom>
        </p:spPr>
        <p:txBody>
          <a:bodyPr anchor="ctr"/>
          <a:lstStyle>
            <a:lvl1pPr>
              <a:buFont typeface="Arial" panose="020B0604020202020204" pitchFamily="34" charset="0"/>
              <a:buNone/>
              <a:defRPr sz="3450">
                <a:solidFill>
                  <a:schemeClr val="accent2"/>
                </a:solidFill>
                <a:latin typeface="Suisse Int'l" panose="020B0804000000000000" pitchFamily="34" charset="77"/>
              </a:defRPr>
            </a:lvl1pPr>
          </a:lstStyle>
          <a:p>
            <a:pPr marL="12700" marR="5080">
              <a:lnSpc>
                <a:spcPct val="100400"/>
              </a:lnSpc>
              <a:spcBef>
                <a:spcPts val="95"/>
              </a:spcBef>
            </a:pPr>
            <a:r>
              <a:rPr lang="de-AT" sz="3450" spc="-25" dirty="0">
                <a:solidFill>
                  <a:srgbClr val="FF0000"/>
                </a:solidFill>
                <a:latin typeface="Suisse Int'l"/>
                <a:cs typeface="Suisse Int'l"/>
              </a:rPr>
              <a:t>Kinderaktiv, </a:t>
            </a:r>
            <a:r>
              <a:rPr lang="de-AT" sz="3450" spc="5" dirty="0">
                <a:solidFill>
                  <a:srgbClr val="FF0000"/>
                </a:solidFill>
                <a:latin typeface="Suisse Int'l"/>
                <a:cs typeface="Suisse Int'l"/>
              </a:rPr>
              <a:t>Ferien-  spiel, </a:t>
            </a:r>
            <a:r>
              <a:rPr lang="de-AT" sz="3450" spc="-10" dirty="0">
                <a:solidFill>
                  <a:srgbClr val="FF0000"/>
                </a:solidFill>
                <a:latin typeface="Suisse Int'l"/>
                <a:cs typeface="Suisse Int'l"/>
              </a:rPr>
              <a:t>Kinderinfo,</a:t>
            </a:r>
            <a:r>
              <a:rPr lang="de-AT" sz="3450" spc="-50" dirty="0">
                <a:solidFill>
                  <a:srgbClr val="FF0000"/>
                </a:solidFill>
                <a:latin typeface="Suisse Int'l"/>
                <a:cs typeface="Suisse Int'l"/>
              </a:rPr>
              <a:t> </a:t>
            </a:r>
            <a:r>
              <a:rPr lang="de-AT" sz="3450" spc="15" dirty="0">
                <a:solidFill>
                  <a:srgbClr val="FF0000"/>
                </a:solidFill>
                <a:latin typeface="Suisse Int'l"/>
                <a:cs typeface="Suisse Int'l"/>
              </a:rPr>
              <a:t>Spie-  </a:t>
            </a:r>
            <a:r>
              <a:rPr lang="de-AT" sz="3450" dirty="0" err="1">
                <a:solidFill>
                  <a:srgbClr val="FF0000"/>
                </a:solidFill>
                <a:latin typeface="Suisse Int'l"/>
                <a:cs typeface="Suisse Int'l"/>
              </a:rPr>
              <a:t>lebox</a:t>
            </a:r>
            <a:r>
              <a:rPr lang="de-AT" sz="3450" dirty="0">
                <a:solidFill>
                  <a:srgbClr val="FF0000"/>
                </a:solidFill>
                <a:latin typeface="Suisse Int'l"/>
                <a:cs typeface="Suisse Int'l"/>
              </a:rPr>
              <a:t>, </a:t>
            </a:r>
            <a:r>
              <a:rPr lang="de-AT" sz="3450" spc="-5" dirty="0" err="1">
                <a:solidFill>
                  <a:srgbClr val="FF0000"/>
                </a:solidFill>
                <a:latin typeface="Suisse Int'l"/>
                <a:cs typeface="Suisse Int'l"/>
              </a:rPr>
              <a:t>Cinemagic</a:t>
            </a:r>
            <a:r>
              <a:rPr lang="de-AT" sz="3450" spc="-5" dirty="0">
                <a:solidFill>
                  <a:srgbClr val="FF0000"/>
                </a:solidFill>
                <a:latin typeface="Suisse Int'l"/>
                <a:cs typeface="Suisse Int'l"/>
              </a:rPr>
              <a:t>, </a:t>
            </a:r>
            <a:r>
              <a:rPr lang="de-AT" sz="3450" spc="5" dirty="0" err="1">
                <a:solidFill>
                  <a:srgbClr val="FF0000"/>
                </a:solidFill>
                <a:latin typeface="Suisse Int'l"/>
                <a:cs typeface="Suisse Int'l"/>
              </a:rPr>
              <a:t>Ju</a:t>
            </a:r>
            <a:r>
              <a:rPr lang="de-AT" sz="3450" spc="5" dirty="0">
                <a:solidFill>
                  <a:srgbClr val="FF0000"/>
                </a:solidFill>
                <a:latin typeface="Suisse Int'l"/>
                <a:cs typeface="Suisse Int'l"/>
              </a:rPr>
              <a:t>-  </a:t>
            </a:r>
            <a:r>
              <a:rPr lang="de-AT" sz="3450" spc="-10" dirty="0" err="1">
                <a:solidFill>
                  <a:srgbClr val="FF0000"/>
                </a:solidFill>
                <a:latin typeface="Suisse Int'l"/>
                <a:cs typeface="Suisse Int'l"/>
              </a:rPr>
              <a:t>gendinfo</a:t>
            </a:r>
            <a:r>
              <a:rPr lang="de-AT" sz="3450" spc="-10" dirty="0">
                <a:solidFill>
                  <a:srgbClr val="FF0000"/>
                </a:solidFill>
                <a:latin typeface="Suisse Int'l"/>
                <a:cs typeface="Suisse Int'l"/>
              </a:rPr>
              <a:t>, </a:t>
            </a:r>
            <a:r>
              <a:rPr lang="de-AT" sz="3450" spc="5" dirty="0">
                <a:solidFill>
                  <a:srgbClr val="FF0000"/>
                </a:solidFill>
                <a:latin typeface="Suisse Int'l"/>
                <a:cs typeface="Suisse Int'l"/>
              </a:rPr>
              <a:t>Soundbase,  Medienzentrum, </a:t>
            </a:r>
            <a:r>
              <a:rPr lang="de-AT" sz="3450" spc="10" dirty="0" err="1">
                <a:solidFill>
                  <a:srgbClr val="FF0000"/>
                </a:solidFill>
                <a:latin typeface="Suisse Int'l"/>
                <a:cs typeface="Suisse Int'l"/>
              </a:rPr>
              <a:t>Insti</a:t>
            </a:r>
            <a:r>
              <a:rPr lang="de-AT" sz="3450" spc="10" dirty="0">
                <a:solidFill>
                  <a:srgbClr val="FF0000"/>
                </a:solidFill>
                <a:latin typeface="Suisse Int'l"/>
                <a:cs typeface="Suisse Int'l"/>
              </a:rPr>
              <a:t>-  </a:t>
            </a:r>
            <a:r>
              <a:rPr lang="de-AT" sz="3450" spc="5" dirty="0">
                <a:solidFill>
                  <a:srgbClr val="FF0000"/>
                </a:solidFill>
                <a:latin typeface="Suisse Int'l"/>
                <a:cs typeface="Suisse Int'l"/>
              </a:rPr>
              <a:t>tut für </a:t>
            </a:r>
            <a:r>
              <a:rPr lang="de-AT" sz="3450" spc="5" dirty="0" err="1">
                <a:solidFill>
                  <a:srgbClr val="FF0000"/>
                </a:solidFill>
                <a:latin typeface="Suisse Int'l"/>
                <a:cs typeface="Suisse Int'l"/>
              </a:rPr>
              <a:t>Freizeitpädago</a:t>
            </a:r>
            <a:r>
              <a:rPr lang="de-AT" sz="3450" spc="5" dirty="0">
                <a:solidFill>
                  <a:srgbClr val="FF0000"/>
                </a:solidFill>
                <a:latin typeface="Suisse Int'l"/>
                <a:cs typeface="Suisse Int'l"/>
              </a:rPr>
              <a:t>-  </a:t>
            </a:r>
            <a:r>
              <a:rPr lang="de-AT" sz="3450" spc="20" dirty="0" err="1">
                <a:solidFill>
                  <a:srgbClr val="FF0000"/>
                </a:solidFill>
                <a:latin typeface="Suisse Int'l"/>
                <a:cs typeface="Suisse Int'l"/>
              </a:rPr>
              <a:t>gik</a:t>
            </a:r>
            <a:r>
              <a:rPr lang="de-AT" sz="3450" spc="20" dirty="0">
                <a:solidFill>
                  <a:srgbClr val="FF0000"/>
                </a:solidFill>
                <a:latin typeface="Suisse Int'l"/>
                <a:cs typeface="Suisse Int'l"/>
              </a:rPr>
              <a:t>, </a:t>
            </a:r>
            <a:r>
              <a:rPr lang="de-AT" sz="3450" dirty="0">
                <a:solidFill>
                  <a:srgbClr val="FF0000"/>
                </a:solidFill>
                <a:latin typeface="Suisse Int'l"/>
                <a:cs typeface="Suisse Int'l"/>
              </a:rPr>
              <a:t>Schulevents, </a:t>
            </a:r>
            <a:r>
              <a:rPr lang="de-AT" sz="3450" spc="25" dirty="0" err="1">
                <a:solidFill>
                  <a:srgbClr val="FF0000"/>
                </a:solidFill>
                <a:latin typeface="Suisse Int'l"/>
                <a:cs typeface="Suisse Int'l"/>
              </a:rPr>
              <a:t>Ge</a:t>
            </a:r>
            <a:r>
              <a:rPr lang="de-AT" sz="3450" spc="25" dirty="0">
                <a:solidFill>
                  <a:srgbClr val="FF0000"/>
                </a:solidFill>
                <a:latin typeface="Suisse Int'l"/>
                <a:cs typeface="Suisse Int'l"/>
              </a:rPr>
              <a:t>-  </a:t>
            </a:r>
            <a:r>
              <a:rPr lang="de-AT" sz="3450" spc="-5" dirty="0" err="1">
                <a:solidFill>
                  <a:srgbClr val="FF0000"/>
                </a:solidFill>
                <a:latin typeface="Suisse Int'l"/>
                <a:cs typeface="Suisse Int'l"/>
              </a:rPr>
              <a:t>räteverleih</a:t>
            </a:r>
            <a:r>
              <a:rPr lang="de-AT" sz="3450" spc="-5" dirty="0">
                <a:solidFill>
                  <a:srgbClr val="FF0000"/>
                </a:solidFill>
                <a:latin typeface="Suisse Int'l"/>
                <a:cs typeface="Suisse Int'l"/>
              </a:rPr>
              <a:t>.</a:t>
            </a:r>
            <a:endParaRPr lang="de-AT" sz="3450" dirty="0">
              <a:latin typeface="Suisse Int'l"/>
              <a:cs typeface="Suisse Int'l"/>
            </a:endParaRP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D5EF313-9A87-AE4F-8859-E871EF9A5AC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756650" y="4359275"/>
            <a:ext cx="2590800" cy="25908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Textplatzhalter 30">
            <a:extLst>
              <a:ext uri="{FF2B5EF4-FFF2-40B4-BE49-F238E27FC236}">
                <a16:creationId xmlns:a16="http://schemas.microsoft.com/office/drawing/2014/main" id="{47FBDA50-8F99-9645-AC39-A179CBB3A1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179300" y="2036206"/>
            <a:ext cx="5580000" cy="8001000"/>
          </a:xfrm>
          <a:prstGeom prst="rect">
            <a:avLst/>
          </a:prstGeom>
        </p:spPr>
        <p:txBody>
          <a:bodyPr anchor="ctr"/>
          <a:lstStyle>
            <a:lvl1pPr>
              <a:buFont typeface="Arial" panose="020B0604020202020204" pitchFamily="34" charset="0"/>
              <a:buNone/>
              <a:defRPr sz="345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</a:lstStyle>
          <a:p>
            <a:pPr marL="12700" marR="5080">
              <a:lnSpc>
                <a:spcPct val="100400"/>
              </a:lnSpc>
              <a:spcBef>
                <a:spcPts val="95"/>
              </a:spcBef>
            </a:pPr>
            <a:r>
              <a:rPr lang="de-AT" sz="3450" spc="-25" dirty="0">
                <a:solidFill>
                  <a:srgbClr val="1C294A"/>
                </a:solidFill>
                <a:latin typeface="Suisse Int'l"/>
                <a:cs typeface="Suisse Int'l"/>
              </a:rPr>
              <a:t>Kinderaktiv, </a:t>
            </a:r>
            <a:r>
              <a:rPr lang="de-AT" sz="3450" spc="5" dirty="0">
                <a:solidFill>
                  <a:srgbClr val="1C294A"/>
                </a:solidFill>
                <a:latin typeface="Suisse Int'l"/>
                <a:cs typeface="Suisse Int'l"/>
              </a:rPr>
              <a:t>Ferien-  spiel, </a:t>
            </a:r>
            <a:r>
              <a:rPr lang="de-AT" sz="3450" spc="-10" dirty="0">
                <a:solidFill>
                  <a:srgbClr val="1C294A"/>
                </a:solidFill>
                <a:latin typeface="Suisse Int'l"/>
                <a:cs typeface="Suisse Int'l"/>
              </a:rPr>
              <a:t>Kinderinfo,</a:t>
            </a:r>
            <a:r>
              <a:rPr lang="de-AT" sz="3450" spc="-50" dirty="0">
                <a:solidFill>
                  <a:srgbClr val="1C294A"/>
                </a:solidFill>
                <a:latin typeface="Suisse Int'l"/>
                <a:cs typeface="Suisse Int'l"/>
              </a:rPr>
              <a:t> </a:t>
            </a:r>
            <a:r>
              <a:rPr lang="de-AT" sz="3450" spc="15" dirty="0">
                <a:solidFill>
                  <a:srgbClr val="1C294A"/>
                </a:solidFill>
                <a:latin typeface="Suisse Int'l"/>
                <a:cs typeface="Suisse Int'l"/>
              </a:rPr>
              <a:t>Spie-  </a:t>
            </a:r>
            <a:r>
              <a:rPr lang="de-AT" sz="3450" dirty="0" err="1">
                <a:solidFill>
                  <a:srgbClr val="1C294A"/>
                </a:solidFill>
                <a:latin typeface="Suisse Int'l"/>
                <a:cs typeface="Suisse Int'l"/>
              </a:rPr>
              <a:t>lebox</a:t>
            </a:r>
            <a:r>
              <a:rPr lang="de-AT" sz="3450" dirty="0">
                <a:solidFill>
                  <a:srgbClr val="1C294A"/>
                </a:solidFill>
                <a:latin typeface="Suisse Int'l"/>
                <a:cs typeface="Suisse Int'l"/>
              </a:rPr>
              <a:t>, </a:t>
            </a:r>
            <a:r>
              <a:rPr lang="de-AT" sz="3450" spc="-5" dirty="0" err="1">
                <a:solidFill>
                  <a:srgbClr val="1C294A"/>
                </a:solidFill>
                <a:latin typeface="Suisse Int'l"/>
                <a:cs typeface="Suisse Int'l"/>
              </a:rPr>
              <a:t>Cinemagic</a:t>
            </a:r>
            <a:r>
              <a:rPr lang="de-AT" sz="3450" spc="-5" dirty="0">
                <a:solidFill>
                  <a:srgbClr val="1C294A"/>
                </a:solidFill>
                <a:latin typeface="Suisse Int'l"/>
                <a:cs typeface="Suisse Int'l"/>
              </a:rPr>
              <a:t>, </a:t>
            </a:r>
            <a:r>
              <a:rPr lang="de-AT" sz="3450" spc="5" dirty="0" err="1">
                <a:solidFill>
                  <a:srgbClr val="1C294A"/>
                </a:solidFill>
                <a:latin typeface="Suisse Int'l"/>
                <a:cs typeface="Suisse Int'l"/>
              </a:rPr>
              <a:t>Ju</a:t>
            </a:r>
            <a:r>
              <a:rPr lang="de-AT" sz="3450" spc="5" dirty="0">
                <a:solidFill>
                  <a:srgbClr val="1C294A"/>
                </a:solidFill>
                <a:latin typeface="Suisse Int'l"/>
                <a:cs typeface="Suisse Int'l"/>
              </a:rPr>
              <a:t>-  </a:t>
            </a:r>
            <a:r>
              <a:rPr lang="de-AT" sz="3450" spc="-10" dirty="0" err="1">
                <a:solidFill>
                  <a:srgbClr val="1C294A"/>
                </a:solidFill>
                <a:latin typeface="Suisse Int'l"/>
                <a:cs typeface="Suisse Int'l"/>
              </a:rPr>
              <a:t>gendinfo</a:t>
            </a:r>
            <a:r>
              <a:rPr lang="de-AT" sz="3450" spc="-10" dirty="0">
                <a:solidFill>
                  <a:srgbClr val="1C294A"/>
                </a:solidFill>
                <a:latin typeface="Suisse Int'l"/>
                <a:cs typeface="Suisse Int'l"/>
              </a:rPr>
              <a:t>, </a:t>
            </a:r>
            <a:r>
              <a:rPr lang="de-AT" sz="3450" spc="5" dirty="0">
                <a:solidFill>
                  <a:srgbClr val="1C294A"/>
                </a:solidFill>
                <a:latin typeface="Suisse Int'l"/>
                <a:cs typeface="Suisse Int'l"/>
              </a:rPr>
              <a:t>Soundbase,  Medienzentrum, </a:t>
            </a:r>
            <a:r>
              <a:rPr lang="de-AT" sz="3450" spc="10" dirty="0" err="1">
                <a:solidFill>
                  <a:srgbClr val="1C294A"/>
                </a:solidFill>
                <a:latin typeface="Suisse Int'l"/>
                <a:cs typeface="Suisse Int'l"/>
              </a:rPr>
              <a:t>Insti</a:t>
            </a:r>
            <a:r>
              <a:rPr lang="de-AT" sz="3450" spc="10" dirty="0">
                <a:solidFill>
                  <a:srgbClr val="1C294A"/>
                </a:solidFill>
                <a:latin typeface="Suisse Int'l"/>
                <a:cs typeface="Suisse Int'l"/>
              </a:rPr>
              <a:t>-  </a:t>
            </a:r>
            <a:r>
              <a:rPr lang="de-AT" sz="3450" spc="5" dirty="0">
                <a:solidFill>
                  <a:srgbClr val="1C294A"/>
                </a:solidFill>
                <a:latin typeface="Suisse Int'l"/>
                <a:cs typeface="Suisse Int'l"/>
              </a:rPr>
              <a:t>tut für </a:t>
            </a:r>
            <a:r>
              <a:rPr lang="de-AT" sz="3450" spc="5" dirty="0" err="1">
                <a:solidFill>
                  <a:srgbClr val="1C294A"/>
                </a:solidFill>
                <a:latin typeface="Suisse Int'l"/>
                <a:cs typeface="Suisse Int'l"/>
              </a:rPr>
              <a:t>Freizeitpädago</a:t>
            </a:r>
            <a:r>
              <a:rPr lang="de-AT" sz="3450" spc="5" dirty="0">
                <a:solidFill>
                  <a:srgbClr val="1C294A"/>
                </a:solidFill>
                <a:latin typeface="Suisse Int'l"/>
                <a:cs typeface="Suisse Int'l"/>
              </a:rPr>
              <a:t>-  </a:t>
            </a:r>
            <a:r>
              <a:rPr lang="de-AT" sz="3450" spc="20" dirty="0" err="1">
                <a:solidFill>
                  <a:srgbClr val="1C294A"/>
                </a:solidFill>
                <a:latin typeface="Suisse Int'l"/>
                <a:cs typeface="Suisse Int'l"/>
              </a:rPr>
              <a:t>gik</a:t>
            </a:r>
            <a:r>
              <a:rPr lang="de-AT" sz="3450" spc="20" dirty="0">
                <a:solidFill>
                  <a:srgbClr val="1C294A"/>
                </a:solidFill>
                <a:latin typeface="Suisse Int'l"/>
                <a:cs typeface="Suisse Int'l"/>
              </a:rPr>
              <a:t>, </a:t>
            </a:r>
            <a:r>
              <a:rPr lang="de-AT" sz="3450" dirty="0">
                <a:solidFill>
                  <a:srgbClr val="1C294A"/>
                </a:solidFill>
                <a:latin typeface="Suisse Int'l"/>
                <a:cs typeface="Suisse Int'l"/>
              </a:rPr>
              <a:t>Schulevents, </a:t>
            </a:r>
            <a:r>
              <a:rPr lang="de-AT" sz="3450" spc="25" dirty="0" err="1">
                <a:solidFill>
                  <a:srgbClr val="1C294A"/>
                </a:solidFill>
                <a:latin typeface="Suisse Int'l"/>
                <a:cs typeface="Suisse Int'l"/>
              </a:rPr>
              <a:t>Ge</a:t>
            </a:r>
            <a:r>
              <a:rPr lang="de-AT" sz="3450" spc="25" dirty="0">
                <a:solidFill>
                  <a:srgbClr val="1C294A"/>
                </a:solidFill>
                <a:latin typeface="Suisse Int'l"/>
                <a:cs typeface="Suisse Int'l"/>
              </a:rPr>
              <a:t>-  </a:t>
            </a:r>
            <a:r>
              <a:rPr lang="de-AT" sz="3450" spc="-5" dirty="0" err="1">
                <a:solidFill>
                  <a:srgbClr val="1C294A"/>
                </a:solidFill>
                <a:latin typeface="Suisse Int'l"/>
                <a:cs typeface="Suisse Int'l"/>
              </a:rPr>
              <a:t>räteverleih</a:t>
            </a:r>
            <a:r>
              <a:rPr lang="de-AT" sz="3450" spc="-5" dirty="0">
                <a:solidFill>
                  <a:srgbClr val="1C294A"/>
                </a:solidFill>
                <a:latin typeface="Suisse Int'l"/>
                <a:cs typeface="Suisse Int'l"/>
              </a:rPr>
              <a:t>.</a:t>
            </a:r>
            <a:endParaRPr lang="de-AT" sz="3450" dirty="0">
              <a:latin typeface="Suisse Int'l"/>
              <a:cs typeface="Suisse Int'l"/>
            </a:endParaRPr>
          </a:p>
        </p:txBody>
      </p:sp>
      <p:sp>
        <p:nvSpPr>
          <p:cNvPr id="9" name="Fußzeilenplatzhalter 1">
            <a:extLst>
              <a:ext uri="{FF2B5EF4-FFF2-40B4-BE49-F238E27FC236}">
                <a16:creationId xmlns:a16="http://schemas.microsoft.com/office/drawing/2014/main" id="{B94D1A00-62F4-7B40-A80F-5AAAC7864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3144795" y="4857066"/>
            <a:ext cx="6784975" cy="2539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50">
                <a:solidFill>
                  <a:srgbClr val="FFFFFF"/>
                </a:solidFill>
                <a:latin typeface="Suisse Int'l Mono" panose="020B0509000000000000" pitchFamily="49" charset="77"/>
              </a:defRPr>
            </a:lvl1pPr>
          </a:lstStyle>
          <a:p>
            <a:r>
              <a:rPr lang="de-DE"/>
              <a:t>TITEL IN KOPF- UND FUSSZEILE ÄNDERN</a:t>
            </a:r>
            <a:endParaRPr lang="de-DE" dirty="0"/>
          </a:p>
        </p:txBody>
      </p:sp>
      <p:sp>
        <p:nvSpPr>
          <p:cNvPr id="10" name="Textplatzhalter 17">
            <a:extLst>
              <a:ext uri="{FF2B5EF4-FFF2-40B4-BE49-F238E27FC236}">
                <a16:creationId xmlns:a16="http://schemas.microsoft.com/office/drawing/2014/main" id="{6B41A07A-112E-DE4E-B60E-9920B8AD7F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50800" y="946157"/>
            <a:ext cx="15408500" cy="817244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  <a:lvl2pPr>
              <a:defRPr sz="5200">
                <a:latin typeface="Suisse Int'l" panose="020B0804000000000000" pitchFamily="34" charset="77"/>
              </a:defRPr>
            </a:lvl2pPr>
            <a:lvl3pPr>
              <a:defRPr sz="5200">
                <a:latin typeface="Suisse Int'l" panose="020B0804000000000000" pitchFamily="34" charset="77"/>
              </a:defRPr>
            </a:lvl3pPr>
            <a:lvl4pPr>
              <a:defRPr sz="5200">
                <a:latin typeface="Suisse Int'l" panose="020B0804000000000000" pitchFamily="34" charset="77"/>
              </a:defRPr>
            </a:lvl4pPr>
            <a:lvl5pPr>
              <a:defRPr sz="5200">
                <a:latin typeface="Suisse Int'l" panose="020B0804000000000000" pitchFamily="34" charset="77"/>
              </a:defRPr>
            </a:lvl5pPr>
          </a:lstStyle>
          <a:p>
            <a:pPr lvl="0"/>
            <a:r>
              <a:rPr lang="de-DE" dirty="0"/>
              <a:t>Textgegenüberstellung</a:t>
            </a:r>
          </a:p>
        </p:txBody>
      </p:sp>
    </p:spTree>
    <p:extLst>
      <p:ext uri="{BB962C8B-B14F-4D97-AF65-F5344CB8AC3E}">
        <p14:creationId xmlns:p14="http://schemas.microsoft.com/office/powerpoint/2010/main" val="2721351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lder 2">
            <a:extLst>
              <a:ext uri="{FF2B5EF4-FFF2-40B4-BE49-F238E27FC236}">
                <a16:creationId xmlns:a16="http://schemas.microsoft.com/office/drawing/2014/main" id="{42EA9A5D-8891-FB49-8444-442E23034432}"/>
              </a:ext>
            </a:extLst>
          </p:cNvPr>
          <p:cNvSpPr txBox="1">
            <a:spLocks/>
          </p:cNvSpPr>
          <p:nvPr userDrawn="1"/>
        </p:nvSpPr>
        <p:spPr>
          <a:xfrm>
            <a:off x="3220185" y="1182914"/>
            <a:ext cx="9480550" cy="817244"/>
          </a:xfrm>
          <a:prstGeom prst="rect">
            <a:avLst/>
          </a:prstGeom>
        </p:spPr>
        <p:txBody>
          <a:bodyPr lIns="0" tIns="0" rIns="0" bIns="0"/>
          <a:lstStyle>
            <a:lvl1pPr>
              <a:defRPr sz="5200" b="0" i="0">
                <a:solidFill>
                  <a:srgbClr val="FF0000"/>
                </a:solidFill>
                <a:latin typeface="Suisse Int'l"/>
                <a:ea typeface="+mj-ea"/>
                <a:cs typeface="Suisse Int'l"/>
              </a:defRPr>
            </a:lvl1pPr>
          </a:lstStyle>
          <a:p>
            <a:endParaRPr lang="de-AT" kern="0" dirty="0"/>
          </a:p>
        </p:txBody>
      </p:sp>
      <p:sp>
        <p:nvSpPr>
          <p:cNvPr id="45" name="Bildplatzhalter 44">
            <a:extLst>
              <a:ext uri="{FF2B5EF4-FFF2-40B4-BE49-F238E27FC236}">
                <a16:creationId xmlns:a16="http://schemas.microsoft.com/office/drawing/2014/main" id="{A78FAFC3-8BA3-0F49-BAB4-5B1C2A8BDDA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624050" y="9222393"/>
            <a:ext cx="2457952" cy="123288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C7C5D41F-6CE8-D348-BAAF-9DADC61789E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50800" y="2527300"/>
            <a:ext cx="11785600" cy="79279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3" name="Textplatzhalter 9">
            <a:extLst>
              <a:ext uri="{FF2B5EF4-FFF2-40B4-BE49-F238E27FC236}">
                <a16:creationId xmlns:a16="http://schemas.microsoft.com/office/drawing/2014/main" id="{70A81039-DD0D-E044-9586-2464F8BF8E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624050" y="2527298"/>
            <a:ext cx="4191000" cy="35052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</a:lstStyle>
          <a:p>
            <a:pPr lvl="0"/>
            <a:r>
              <a:rPr lang="de-DE" dirty="0"/>
              <a:t>WIENXTRA organisiert das ganze Jahr über Freizeitaktivitäten für Kinder, Familien und Jugendliche. Zusätzlich bietet WIENXTRA Bildungsangebote für alle, die mit Kindern und Jugendlichen leben und arbeiten.</a:t>
            </a:r>
          </a:p>
        </p:txBody>
      </p:sp>
      <p:sp>
        <p:nvSpPr>
          <p:cNvPr id="9" name="Fußzeilenplatzhalter 1">
            <a:extLst>
              <a:ext uri="{FF2B5EF4-FFF2-40B4-BE49-F238E27FC236}">
                <a16:creationId xmlns:a16="http://schemas.microsoft.com/office/drawing/2014/main" id="{D4559E21-932F-274C-B669-F710BCB7F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3144795" y="4857066"/>
            <a:ext cx="6784975" cy="2539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50">
                <a:solidFill>
                  <a:srgbClr val="FFFFFF"/>
                </a:solidFill>
                <a:latin typeface="Suisse Int'l Mono" panose="020B0509000000000000" pitchFamily="49" charset="77"/>
              </a:defRPr>
            </a:lvl1pPr>
          </a:lstStyle>
          <a:p>
            <a:r>
              <a:rPr lang="de-DE"/>
              <a:t>TITEL IN KOPF- UND FUSSZEILE ÄNDERN</a:t>
            </a:r>
            <a:endParaRPr lang="de-DE" dirty="0"/>
          </a:p>
        </p:txBody>
      </p:sp>
      <p:sp>
        <p:nvSpPr>
          <p:cNvPr id="10" name="Textplatzhalter 17">
            <a:extLst>
              <a:ext uri="{FF2B5EF4-FFF2-40B4-BE49-F238E27FC236}">
                <a16:creationId xmlns:a16="http://schemas.microsoft.com/office/drawing/2014/main" id="{B098CDE2-2142-7F4E-BBA8-09F86D654E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0799" y="221570"/>
            <a:ext cx="16320179" cy="656544"/>
          </a:xfrm>
          <a:prstGeom prst="rect">
            <a:avLst/>
          </a:prstGeom>
        </p:spPr>
        <p:txBody>
          <a:bodyPr/>
          <a:lstStyle>
            <a:lvl1pPr>
              <a:defRPr sz="5200" cap="all" baseline="0">
                <a:solidFill>
                  <a:schemeClr val="accent2"/>
                </a:solidFill>
                <a:latin typeface="Suisse Int'l" panose="020B0804000000000000" pitchFamily="34" charset="77"/>
              </a:defRPr>
            </a:lvl1pPr>
            <a:lvl2pPr>
              <a:defRPr sz="5200">
                <a:latin typeface="Suisse Int'l" panose="020B0804000000000000" pitchFamily="34" charset="77"/>
              </a:defRPr>
            </a:lvl2pPr>
            <a:lvl3pPr>
              <a:defRPr sz="5200">
                <a:latin typeface="Suisse Int'l" panose="020B0804000000000000" pitchFamily="34" charset="77"/>
              </a:defRPr>
            </a:lvl3pPr>
            <a:lvl4pPr>
              <a:defRPr sz="5200">
                <a:latin typeface="Suisse Int'l" panose="020B0804000000000000" pitchFamily="34" charset="77"/>
              </a:defRPr>
            </a:lvl4pPr>
            <a:lvl5pPr>
              <a:defRPr sz="5200">
                <a:latin typeface="Suisse Int'l" panose="020B0804000000000000" pitchFamily="34" charset="77"/>
              </a:defRPr>
            </a:lvl5pPr>
          </a:lstStyle>
          <a:p>
            <a:pPr lvl="0"/>
            <a:r>
              <a:rPr lang="de-DE" dirty="0"/>
              <a:t>POWERPOINT</a:t>
            </a:r>
          </a:p>
        </p:txBody>
      </p:sp>
      <p:sp>
        <p:nvSpPr>
          <p:cNvPr id="12" name="Textplatzhalter 17">
            <a:extLst>
              <a:ext uri="{FF2B5EF4-FFF2-40B4-BE49-F238E27FC236}">
                <a16:creationId xmlns:a16="http://schemas.microsoft.com/office/drawing/2014/main" id="{1A02ED0D-545E-494E-ACA5-74B9E70227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50799" y="946157"/>
            <a:ext cx="16320179" cy="817244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  <a:lvl2pPr>
              <a:defRPr sz="5200">
                <a:latin typeface="Suisse Int'l" panose="020B0804000000000000" pitchFamily="34" charset="77"/>
              </a:defRPr>
            </a:lvl2pPr>
            <a:lvl3pPr>
              <a:defRPr sz="5200">
                <a:latin typeface="Suisse Int'l" panose="020B0804000000000000" pitchFamily="34" charset="77"/>
              </a:defRPr>
            </a:lvl3pPr>
            <a:lvl4pPr>
              <a:defRPr sz="5200">
                <a:latin typeface="Suisse Int'l" panose="020B0804000000000000" pitchFamily="34" charset="77"/>
              </a:defRPr>
            </a:lvl4pPr>
            <a:lvl5pPr>
              <a:defRPr sz="5200">
                <a:latin typeface="Suisse Int'l" panose="020B0804000000000000" pitchFamily="34" charset="77"/>
              </a:defRPr>
            </a:lvl5pPr>
          </a:lstStyle>
          <a:p>
            <a:pPr lvl="0"/>
            <a:r>
              <a:rPr lang="de-DE" dirty="0"/>
              <a:t>Bild und Text</a:t>
            </a:r>
          </a:p>
        </p:txBody>
      </p:sp>
    </p:spTree>
    <p:extLst>
      <p:ext uri="{BB962C8B-B14F-4D97-AF65-F5344CB8AC3E}">
        <p14:creationId xmlns:p14="http://schemas.microsoft.com/office/powerpoint/2010/main" val="3795438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t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2CDCDF68-7671-7C45-8BE8-5F4BFB7C01A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76618" y="0"/>
            <a:ext cx="9270632" cy="1130935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185CD937-BCC3-2D4B-99E4-B3724AE8BB31}"/>
              </a:ext>
            </a:extLst>
          </p:cNvPr>
          <p:cNvSpPr/>
          <p:nvPr userDrawn="1"/>
        </p:nvSpPr>
        <p:spPr>
          <a:xfrm>
            <a:off x="9518650" y="-136525"/>
            <a:ext cx="10667266" cy="114458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Holder 2">
            <a:extLst>
              <a:ext uri="{FF2B5EF4-FFF2-40B4-BE49-F238E27FC236}">
                <a16:creationId xmlns:a16="http://schemas.microsoft.com/office/drawing/2014/main" id="{42EA9A5D-8891-FB49-8444-442E23034432}"/>
              </a:ext>
            </a:extLst>
          </p:cNvPr>
          <p:cNvSpPr txBox="1">
            <a:spLocks/>
          </p:cNvSpPr>
          <p:nvPr userDrawn="1"/>
        </p:nvSpPr>
        <p:spPr>
          <a:xfrm>
            <a:off x="3220185" y="1182914"/>
            <a:ext cx="9480550" cy="817244"/>
          </a:xfrm>
          <a:prstGeom prst="rect">
            <a:avLst/>
          </a:prstGeom>
        </p:spPr>
        <p:txBody>
          <a:bodyPr lIns="0" tIns="0" rIns="0" bIns="0"/>
          <a:lstStyle>
            <a:lvl1pPr>
              <a:defRPr sz="5200" b="0" i="0">
                <a:solidFill>
                  <a:srgbClr val="FF0000"/>
                </a:solidFill>
                <a:latin typeface="Suisse Int'l"/>
                <a:ea typeface="+mj-ea"/>
                <a:cs typeface="Suisse Int'l"/>
              </a:defRPr>
            </a:lvl1pPr>
          </a:lstStyle>
          <a:p>
            <a:endParaRPr lang="de-AT" kern="0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D5EF313-9A87-AE4F-8859-E871EF9A5AC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418056" y="462654"/>
            <a:ext cx="868455" cy="1905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8" name="Fußzeilenplatzhalter 1">
            <a:extLst>
              <a:ext uri="{FF2B5EF4-FFF2-40B4-BE49-F238E27FC236}">
                <a16:creationId xmlns:a16="http://schemas.microsoft.com/office/drawing/2014/main" id="{285689EF-EC8A-9141-B24F-7F8846EDCE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3144795" y="4857066"/>
            <a:ext cx="6784975" cy="2539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50">
                <a:solidFill>
                  <a:srgbClr val="FFFFFF"/>
                </a:solidFill>
                <a:latin typeface="Suisse Int'l Mono" panose="020B0509000000000000" pitchFamily="49" charset="77"/>
              </a:defRPr>
            </a:lvl1pPr>
          </a:lstStyle>
          <a:p>
            <a:r>
              <a:rPr lang="de-DE"/>
              <a:t>TITEL IN KOPF- UND FUSSZEILE ÄNDERN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4DB83C4-7D9E-A744-9581-A502D8BE0F5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701765" y="2961417"/>
            <a:ext cx="8529636" cy="7370036"/>
          </a:xfrm>
          <a:prstGeom prst="rect">
            <a:avLst/>
          </a:prstGeom>
        </p:spPr>
        <p:txBody>
          <a:bodyPr/>
          <a:lstStyle>
            <a:lvl1pPr marL="12700" marR="5080" indent="0" algn="ctr" defTabSz="914400" eaLnBrk="1" fontAlgn="auto" latinLnBrk="0" hangingPunct="1">
              <a:lnSpc>
                <a:spcPct val="1004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400" b="0" i="0">
                <a:solidFill>
                  <a:srgbClr val="FFFFFF"/>
                </a:solidFill>
                <a:latin typeface="Suisse Int'l" panose="020B0804000000000000" pitchFamily="34" charset="77"/>
              </a:defRPr>
            </a:lvl1pPr>
            <a:lvl2pPr algn="ctr">
              <a:defRPr sz="4400" b="0" i="0">
                <a:solidFill>
                  <a:srgbClr val="FFFFFF"/>
                </a:solidFill>
                <a:latin typeface="Suisse Int'l" panose="020B0804000000000000" pitchFamily="34" charset="77"/>
              </a:defRPr>
            </a:lvl2pPr>
            <a:lvl3pPr algn="ctr">
              <a:defRPr sz="4400" b="0" i="0">
                <a:solidFill>
                  <a:srgbClr val="FFFFFF"/>
                </a:solidFill>
                <a:latin typeface="Suisse Int'l" panose="020B0804000000000000" pitchFamily="34" charset="77"/>
              </a:defRPr>
            </a:lvl3pPr>
            <a:lvl4pPr algn="ctr">
              <a:defRPr sz="4400" b="0" i="0">
                <a:solidFill>
                  <a:srgbClr val="FFFFFF"/>
                </a:solidFill>
                <a:latin typeface="Suisse Int'l" panose="020B0804000000000000" pitchFamily="34" charset="77"/>
              </a:defRPr>
            </a:lvl4pPr>
            <a:lvl5pPr algn="ctr">
              <a:defRPr sz="4400" b="0" i="0">
                <a:solidFill>
                  <a:srgbClr val="FFFFFF"/>
                </a:solidFill>
                <a:latin typeface="Suisse Int'l" panose="020B0804000000000000" pitchFamily="34" charset="77"/>
              </a:defRPr>
            </a:lvl5pPr>
          </a:lstStyle>
          <a:p>
            <a:pPr marL="12700" marR="5080" lvl="0" indent="0" algn="ctr" defTabSz="914400" eaLnBrk="1" fontAlgn="auto" latinLnBrk="0" hangingPunct="1">
              <a:lnSpc>
                <a:spcPct val="1004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AT" sz="4400" spc="-25" dirty="0">
                <a:solidFill>
                  <a:srgbClr val="FFFFFF"/>
                </a:solidFill>
                <a:latin typeface="Suisse Int'l"/>
                <a:cs typeface="Suisse Int'l"/>
              </a:rPr>
              <a:t>Kinderaktiv, </a:t>
            </a:r>
            <a:r>
              <a:rPr lang="de-AT" sz="4400" spc="5" dirty="0">
                <a:solidFill>
                  <a:srgbClr val="FFFFFF"/>
                </a:solidFill>
                <a:latin typeface="Suisse Int'l"/>
                <a:cs typeface="Suisse Int'l"/>
              </a:rPr>
              <a:t>Ferienspiel,  </a:t>
            </a:r>
            <a:r>
              <a:rPr lang="de-AT" sz="4400" spc="-10" dirty="0">
                <a:solidFill>
                  <a:srgbClr val="FFFFFF"/>
                </a:solidFill>
                <a:latin typeface="Suisse Int'l"/>
                <a:cs typeface="Suisse Int'l"/>
              </a:rPr>
              <a:t>Kinderinfo, </a:t>
            </a:r>
            <a:r>
              <a:rPr lang="de-AT" sz="4400" dirty="0">
                <a:solidFill>
                  <a:srgbClr val="FFFFFF"/>
                </a:solidFill>
                <a:latin typeface="Suisse Int'l"/>
                <a:cs typeface="Suisse Int'l"/>
              </a:rPr>
              <a:t>Spielebox, </a:t>
            </a:r>
            <a:r>
              <a:rPr lang="de-AT" sz="4400" spc="15" dirty="0" err="1">
                <a:solidFill>
                  <a:srgbClr val="FFFFFF"/>
                </a:solidFill>
                <a:latin typeface="Suisse Int'l"/>
                <a:cs typeface="Suisse Int'l"/>
              </a:rPr>
              <a:t>Cine</a:t>
            </a:r>
            <a:r>
              <a:rPr lang="de-AT" sz="4400" spc="15" dirty="0">
                <a:solidFill>
                  <a:srgbClr val="FFFFFF"/>
                </a:solidFill>
                <a:latin typeface="Suisse Int'l"/>
                <a:cs typeface="Suisse Int'l"/>
              </a:rPr>
              <a:t>-  </a:t>
            </a:r>
            <a:r>
              <a:rPr lang="de-AT" sz="4400" spc="-10" dirty="0" err="1">
                <a:solidFill>
                  <a:srgbClr val="FFFFFF"/>
                </a:solidFill>
                <a:latin typeface="Suisse Int'l"/>
                <a:cs typeface="Suisse Int'l"/>
              </a:rPr>
              <a:t>magic</a:t>
            </a:r>
            <a:r>
              <a:rPr lang="de-AT" sz="4400" spc="-10" dirty="0">
                <a:solidFill>
                  <a:srgbClr val="FFFFFF"/>
                </a:solidFill>
                <a:latin typeface="Suisse Int'l"/>
                <a:cs typeface="Suisse Int'l"/>
              </a:rPr>
              <a:t>, Jugendinfo, </a:t>
            </a:r>
            <a:r>
              <a:rPr lang="de-AT" sz="4400" spc="10" dirty="0" err="1">
                <a:solidFill>
                  <a:srgbClr val="FFFFFF"/>
                </a:solidFill>
                <a:latin typeface="Suisse Int'l"/>
                <a:cs typeface="Suisse Int'l"/>
              </a:rPr>
              <a:t>Soundba</a:t>
            </a:r>
            <a:r>
              <a:rPr lang="de-AT" sz="4400" spc="10" dirty="0">
                <a:solidFill>
                  <a:srgbClr val="FFFFFF"/>
                </a:solidFill>
                <a:latin typeface="Suisse Int'l"/>
                <a:cs typeface="Suisse Int'l"/>
              </a:rPr>
              <a:t>-  </a:t>
            </a:r>
            <a:r>
              <a:rPr lang="de-AT" sz="4400" spc="-15" dirty="0">
                <a:solidFill>
                  <a:srgbClr val="FFFFFF"/>
                </a:solidFill>
                <a:latin typeface="Suisse Int'l"/>
                <a:cs typeface="Suisse Int'l"/>
              </a:rPr>
              <a:t>se, </a:t>
            </a:r>
            <a:r>
              <a:rPr lang="de-AT" sz="4400" spc="5" dirty="0">
                <a:solidFill>
                  <a:srgbClr val="FFFFFF"/>
                </a:solidFill>
                <a:latin typeface="Suisse Int'l"/>
                <a:cs typeface="Suisse Int'l"/>
              </a:rPr>
              <a:t>Medienzentrum, Institut  für Freizeitpädagogik, </a:t>
            </a:r>
            <a:r>
              <a:rPr lang="de-AT" sz="4400" spc="10" dirty="0">
                <a:solidFill>
                  <a:srgbClr val="FFFFFF"/>
                </a:solidFill>
                <a:latin typeface="Suisse Int'l"/>
                <a:cs typeface="Suisse Int'l"/>
              </a:rPr>
              <a:t>Schul-  </a:t>
            </a:r>
            <a:r>
              <a:rPr lang="de-AT" sz="4400" spc="-10" dirty="0" err="1">
                <a:solidFill>
                  <a:srgbClr val="FFFFFF"/>
                </a:solidFill>
                <a:latin typeface="Suisse Int'l"/>
                <a:cs typeface="Suisse Int'l"/>
              </a:rPr>
              <a:t>events</a:t>
            </a:r>
            <a:r>
              <a:rPr lang="de-AT" sz="4400" spc="-10" dirty="0">
                <a:solidFill>
                  <a:srgbClr val="FFFFFF"/>
                </a:solidFill>
                <a:latin typeface="Suisse Int'l"/>
                <a:cs typeface="Suisse Int'l"/>
              </a:rPr>
              <a:t>, </a:t>
            </a:r>
            <a:r>
              <a:rPr lang="de-AT" sz="4400" spc="-5" dirty="0">
                <a:solidFill>
                  <a:srgbClr val="FFFFFF"/>
                </a:solidFill>
                <a:latin typeface="Suisse Int'l"/>
                <a:cs typeface="Suisse Int'l"/>
              </a:rPr>
              <a:t>Geräteverleih.</a:t>
            </a:r>
            <a:endParaRPr lang="de-AT" sz="4400" dirty="0">
              <a:latin typeface="Suisse Int'l"/>
              <a:cs typeface="Suisse Int'l"/>
            </a:endParaRPr>
          </a:p>
          <a:p>
            <a:pPr marL="12700" marR="5080">
              <a:lnSpc>
                <a:spcPct val="100400"/>
              </a:lnSpc>
              <a:spcBef>
                <a:spcPts val="95"/>
              </a:spcBef>
            </a:pPr>
            <a:endParaRPr lang="de-AT" sz="4400" dirty="0">
              <a:latin typeface="Suisse Int'l"/>
              <a:cs typeface="Suisse Int'l"/>
            </a:endParaRP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287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A4B0ED3-D730-4A49-8FCE-9C77FD41FC5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0850" y="0"/>
            <a:ext cx="19653250" cy="1130935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4" name="Fußzeilenplatzhalter 1">
            <a:extLst>
              <a:ext uri="{FF2B5EF4-FFF2-40B4-BE49-F238E27FC236}">
                <a16:creationId xmlns:a16="http://schemas.microsoft.com/office/drawing/2014/main" id="{2C93F8BB-71AF-2048-8BFF-F2AF8C57B3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3144795" y="4857066"/>
            <a:ext cx="6784975" cy="2539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50">
                <a:solidFill>
                  <a:srgbClr val="FFFFFF"/>
                </a:solidFill>
                <a:latin typeface="Suisse Int'l Mono" panose="020B0509000000000000" pitchFamily="49" charset="77"/>
              </a:defRPr>
            </a:lvl1pPr>
          </a:lstStyle>
          <a:p>
            <a:r>
              <a:rPr lang="de-DE"/>
              <a:t>TITEL IN KOPF- UND FUSSZEILE ÄNDERN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1146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21425A51-3D30-3945-81EC-D480AB9C71B3}"/>
              </a:ext>
            </a:extLst>
          </p:cNvPr>
          <p:cNvSpPr/>
          <p:nvPr userDrawn="1"/>
        </p:nvSpPr>
        <p:spPr>
          <a:xfrm>
            <a:off x="454715" y="0"/>
            <a:ext cx="19649385" cy="11309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Medienplatzhalter 3">
            <a:extLst>
              <a:ext uri="{FF2B5EF4-FFF2-40B4-BE49-F238E27FC236}">
                <a16:creationId xmlns:a16="http://schemas.microsoft.com/office/drawing/2014/main" id="{DBA8F445-1C15-144A-832F-271A6B25FAB6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1174750" y="661193"/>
            <a:ext cx="17754600" cy="9986963"/>
          </a:xfrm>
          <a:prstGeom prst="rect">
            <a:avLst/>
          </a:prstGeom>
          <a:solidFill>
            <a:schemeClr val="bg1">
              <a:lumMod val="10000"/>
            </a:schemeClr>
          </a:solidFill>
        </p:spPr>
        <p:txBody>
          <a:bodyPr/>
          <a:lstStyle/>
          <a:p>
            <a:r>
              <a:rPr lang="de-DE"/>
              <a:t>Mediaclip durch Klicken auf Symbol hinzufügen</a:t>
            </a:r>
          </a:p>
        </p:txBody>
      </p:sp>
      <p:sp>
        <p:nvSpPr>
          <p:cNvPr id="5" name="Fußzeilenplatzhalter 1">
            <a:extLst>
              <a:ext uri="{FF2B5EF4-FFF2-40B4-BE49-F238E27FC236}">
                <a16:creationId xmlns:a16="http://schemas.microsoft.com/office/drawing/2014/main" id="{3EFE4046-1C5A-764B-A131-7593E52428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3144795" y="4857066"/>
            <a:ext cx="6784975" cy="2539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50">
                <a:solidFill>
                  <a:srgbClr val="FFFFFF"/>
                </a:solidFill>
                <a:latin typeface="Suisse Int'l Mono" panose="020B0509000000000000" pitchFamily="49" charset="77"/>
              </a:defRPr>
            </a:lvl1pPr>
          </a:lstStyle>
          <a:p>
            <a:r>
              <a:rPr lang="de-DE"/>
              <a:t>TITEL IN KOPF- UND FUSSZEILE ÄNDERN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5757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g object 17"/>
          <p:cNvSpPr/>
          <p:nvPr userDrawn="1"/>
        </p:nvSpPr>
        <p:spPr>
          <a:xfrm>
            <a:off x="0" y="0"/>
            <a:ext cx="481965" cy="11308715"/>
          </a:xfrm>
          <a:custGeom>
            <a:avLst/>
            <a:gdLst/>
            <a:ahLst/>
            <a:cxnLst/>
            <a:rect l="l" t="t" r="r" b="b"/>
            <a:pathLst>
              <a:path w="481965" h="11308715">
                <a:moveTo>
                  <a:pt x="481660" y="0"/>
                </a:moveTo>
                <a:lnTo>
                  <a:pt x="0" y="0"/>
                </a:lnTo>
                <a:lnTo>
                  <a:pt x="0" y="11308556"/>
                </a:lnTo>
                <a:lnTo>
                  <a:pt x="481660" y="11308556"/>
                </a:lnTo>
                <a:lnTo>
                  <a:pt x="481660" y="0"/>
                </a:lnTo>
                <a:close/>
              </a:path>
            </a:pathLst>
          </a:custGeom>
          <a:solidFill>
            <a:srgbClr val="1C2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0E31F56F-6AF6-D444-BFE6-5A78DC914453}"/>
              </a:ext>
            </a:extLst>
          </p:cNvPr>
          <p:cNvSpPr txBox="1"/>
          <p:nvPr userDrawn="1"/>
        </p:nvSpPr>
        <p:spPr>
          <a:xfrm>
            <a:off x="126861" y="9921875"/>
            <a:ext cx="246221" cy="1023036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algn="r"/>
            <a:fld id="{B6F15528-21DE-4FAA-801E-634DDDAF4B2B}" type="slidenum">
              <a:rPr lang="de-AT" sz="1600" smtClean="0">
                <a:solidFill>
                  <a:schemeClr val="bg1"/>
                </a:solidFill>
                <a:latin typeface="Suisse Int'l Mono" panose="020B0509000000000000" pitchFamily="49" charset="77"/>
              </a:rPr>
              <a:pPr algn="r"/>
              <a:t>‹Nr.›</a:t>
            </a:fld>
            <a:endParaRPr lang="de-AT" sz="1600" dirty="0">
              <a:solidFill>
                <a:schemeClr val="bg1"/>
              </a:solidFill>
              <a:latin typeface="Suisse Int'l Mono" panose="020B0509000000000000" pitchFamily="49" charset="77"/>
            </a:endParaRP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929E2385-F34F-F34E-9BC8-4395949024FA}"/>
              </a:ext>
            </a:extLst>
          </p:cNvPr>
          <p:cNvSpPr txBox="1"/>
          <p:nvPr userDrawn="1"/>
        </p:nvSpPr>
        <p:spPr>
          <a:xfrm>
            <a:off x="119871" y="364252"/>
            <a:ext cx="253211" cy="1099424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950"/>
              </a:lnSpc>
            </a:pPr>
            <a:r>
              <a:rPr sz="1650" spc="-5" dirty="0">
                <a:solidFill>
                  <a:srgbClr val="FF0000"/>
                </a:solidFill>
                <a:latin typeface="Suisse Int'l Mono"/>
                <a:cs typeface="Suisse Int'l Mono"/>
              </a:rPr>
              <a:t>WIENXTR</a:t>
            </a:r>
            <a:r>
              <a:rPr lang="de-AT" sz="1650" spc="-5" dirty="0">
                <a:solidFill>
                  <a:srgbClr val="FF0000"/>
                </a:solidFill>
                <a:latin typeface="Suisse Int'l Mono"/>
                <a:cs typeface="Suisse Int'l Mono"/>
              </a:rPr>
              <a:t>A</a:t>
            </a:r>
            <a:endParaRPr sz="1650" dirty="0">
              <a:latin typeface="Suisse Int'l Mono"/>
              <a:cs typeface="Suisse Int'l Mono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2" r:id="rId2"/>
    <p:sldLayoutId id="2147483668" r:id="rId3"/>
    <p:sldLayoutId id="2147483661" r:id="rId4"/>
    <p:sldLayoutId id="2147483669" r:id="rId5"/>
    <p:sldLayoutId id="2147483670" r:id="rId6"/>
    <p:sldLayoutId id="2147483672" r:id="rId7"/>
    <p:sldLayoutId id="2147483671" r:id="rId8"/>
    <p:sldLayoutId id="2147483673" r:id="rId9"/>
    <p:sldLayoutId id="2147483674" r:id="rId10"/>
    <p:sldLayoutId id="2147483675" r:id="rId11"/>
    <p:sldLayoutId id="2147483677" r:id="rId12"/>
    <p:sldLayoutId id="2147483676" r:id="rId13"/>
  </p:sldLayoutIdLst>
  <p:hf sldNum="0" hdr="0" dt="0"/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A3C02D3-1B60-6F4E-A30B-8E0A5866EF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9662" y="3998491"/>
            <a:ext cx="19226242" cy="2450756"/>
          </a:xfrm>
        </p:spPr>
        <p:txBody>
          <a:bodyPr/>
          <a:lstStyle/>
          <a:p>
            <a:pPr algn="ctr"/>
            <a:r>
              <a:rPr lang="de-DE" sz="166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1, 2 oder 3</a:t>
            </a:r>
            <a:endParaRPr lang="de-DE" sz="166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95F0040-A5A0-8847-B462-462EC41FAE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0950" y="7166843"/>
            <a:ext cx="19463666" cy="1287460"/>
          </a:xfrm>
        </p:spPr>
        <p:txBody>
          <a:bodyPr/>
          <a:lstStyle/>
          <a:p>
            <a:pPr algn="ctr">
              <a:buNone/>
            </a:pPr>
            <a:r>
              <a:rPr lang="de-AT" sz="72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Partizipations-Quiz</a:t>
            </a:r>
            <a:endParaRPr lang="de-AT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80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1,2 oder 3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2851250" y="1587877"/>
            <a:ext cx="15442466" cy="811559"/>
          </a:xfrm>
        </p:spPr>
        <p:txBody>
          <a:bodyPr/>
          <a:lstStyle/>
          <a:p>
            <a:pPr marL="0" indent="0" algn="ctr">
              <a:buNone/>
              <a:tabLst>
                <a:tab pos="1820863" algn="l"/>
              </a:tabLst>
            </a:pPr>
            <a:r>
              <a:rPr lang="de-DE" sz="6000" dirty="0"/>
              <a:t>Was bedeutet das Wort Partizipation NICHT?</a:t>
            </a:r>
            <a:endParaRPr lang="de-AT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2768071" y="4358531"/>
            <a:ext cx="15608824" cy="6011938"/>
            <a:chOff x="1483098" y="4070499"/>
            <a:chExt cx="15608824" cy="6011938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1483098" y="4070499"/>
              <a:ext cx="4680000" cy="5997940"/>
              <a:chOff x="2275186" y="4718571"/>
              <a:chExt cx="4680000" cy="5997940"/>
            </a:xfrm>
          </p:grpSpPr>
          <p:sp>
            <p:nvSpPr>
              <p:cNvPr id="9" name="Rechteck 8"/>
              <p:cNvSpPr>
                <a:spLocks noChangeAspect="1"/>
              </p:cNvSpPr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b="0" i="0" dirty="0" smtClean="0">
                    <a:latin typeface="Suisse Int'l" panose="020B0804000000000000" pitchFamily="34" charset="77"/>
                  </a:rPr>
                  <a:t>Teilhabe</a:t>
                </a:r>
                <a:endParaRPr lang="de-AT" sz="66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2" name="Gruppieren 11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0" name="Ellipse 9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1" name="Textfeld 10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i="0" kern="0" spc="-5" dirty="0" smtClean="0">
                      <a:solidFill>
                        <a:schemeClr val="tx1"/>
                      </a:solidFill>
                      <a:latin typeface="Suisse Int'l" panose="020B0804000000000000" pitchFamily="34" charset="77"/>
                      <a:cs typeface="Suisse Int'l Mono"/>
                    </a:rPr>
                    <a:t>1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4" name="Gruppieren 13"/>
            <p:cNvGrpSpPr/>
            <p:nvPr/>
          </p:nvGrpSpPr>
          <p:grpSpPr>
            <a:xfrm>
              <a:off x="12411922" y="4084497"/>
              <a:ext cx="4680000" cy="5997940"/>
              <a:chOff x="2275186" y="4718571"/>
              <a:chExt cx="4680000" cy="5997940"/>
            </a:xfrm>
          </p:grpSpPr>
          <p:sp>
            <p:nvSpPr>
              <p:cNvPr id="15" name="Rechteck 14"/>
              <p:cNvSpPr>
                <a:spLocks noChangeAspect="1"/>
              </p:cNvSpPr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b="0" i="0" dirty="0" smtClean="0">
                    <a:latin typeface="Suisse Int'l" panose="020B0804000000000000" pitchFamily="34" charset="77"/>
                  </a:rPr>
                  <a:t>Alleine entscheiden</a:t>
                </a:r>
                <a:endParaRPr lang="de-AT" sz="60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6" name="Gruppieren 15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7" name="Ellipse 16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8" name="Textfeld 17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3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9" name="Gruppieren 18"/>
            <p:cNvGrpSpPr/>
            <p:nvPr/>
          </p:nvGrpSpPr>
          <p:grpSpPr>
            <a:xfrm>
              <a:off x="6947510" y="4070499"/>
              <a:ext cx="4680000" cy="5997940"/>
              <a:chOff x="2275186" y="4718571"/>
              <a:chExt cx="4680000" cy="5997940"/>
            </a:xfrm>
          </p:grpSpPr>
          <p:sp>
            <p:nvSpPr>
              <p:cNvPr id="20" name="Rechteck 19"/>
              <p:cNvSpPr>
                <a:spLocks noChangeAspect="1"/>
              </p:cNvSpPr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b="0" i="0" dirty="0" smtClean="0">
                    <a:latin typeface="Suisse Int'l" panose="020B0804000000000000" pitchFamily="34" charset="77"/>
                  </a:rPr>
                  <a:t>Mit-bestimmung</a:t>
                </a:r>
                <a:endParaRPr lang="de-AT" sz="60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21" name="Gruppieren 20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22" name="Ellipse 21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23" name="Textfeld 22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2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70826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1,2 oder 3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2851250" y="1587877"/>
            <a:ext cx="15442466" cy="811559"/>
          </a:xfrm>
        </p:spPr>
        <p:txBody>
          <a:bodyPr/>
          <a:lstStyle/>
          <a:p>
            <a:pPr marL="0" indent="0" algn="ctr">
              <a:buNone/>
              <a:tabLst>
                <a:tab pos="1820863" algn="l"/>
              </a:tabLst>
            </a:pPr>
            <a:r>
              <a:rPr lang="de-DE" sz="6000" dirty="0"/>
              <a:t>Was bedeutet das Wort Partizipation NICHT?</a:t>
            </a:r>
            <a:endParaRPr lang="de-AT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2768071" y="4358531"/>
            <a:ext cx="4680000" cy="5997940"/>
            <a:chOff x="2275186" y="4718571"/>
            <a:chExt cx="4680000" cy="5997940"/>
          </a:xfrm>
        </p:grpSpPr>
        <p:sp>
          <p:nvSpPr>
            <p:cNvPr id="9" name="Rechteck 8"/>
            <p:cNvSpPr>
              <a:spLocks noChangeAspect="1"/>
            </p:cNvSpPr>
            <p:nvPr/>
          </p:nvSpPr>
          <p:spPr>
            <a:xfrm>
              <a:off x="2275186" y="6036511"/>
              <a:ext cx="4680000" cy="4680000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 w="76200">
              <a:solidFill>
                <a:srgbClr val="FF0000"/>
              </a:solidFill>
              <a:prstDash val="solid"/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6000" b="0" i="0" dirty="0" smtClean="0">
                  <a:latin typeface="Suisse Int'l" panose="020B0804000000000000" pitchFamily="34" charset="77"/>
                </a:rPr>
                <a:t>Teilhabe</a:t>
              </a:r>
              <a:endParaRPr lang="de-AT" sz="6000" b="0" i="0" dirty="0" smtClean="0">
                <a:latin typeface="Suisse Int'l" panose="020B0804000000000000" pitchFamily="34" charset="77"/>
              </a:endParaRPr>
            </a:p>
          </p:txBody>
        </p:sp>
        <p:grpSp>
          <p:nvGrpSpPr>
            <p:cNvPr id="12" name="Gruppieren 11"/>
            <p:cNvGrpSpPr/>
            <p:nvPr/>
          </p:nvGrpSpPr>
          <p:grpSpPr>
            <a:xfrm>
              <a:off x="4075186" y="4718571"/>
              <a:ext cx="1080000" cy="1107996"/>
              <a:chOff x="13436426" y="5482513"/>
              <a:chExt cx="1080000" cy="1107996"/>
            </a:xfrm>
          </p:grpSpPr>
          <p:sp>
            <p:nvSpPr>
              <p:cNvPr id="10" name="Ellipse 9"/>
              <p:cNvSpPr/>
              <p:nvPr/>
            </p:nvSpPr>
            <p:spPr>
              <a:xfrm>
                <a:off x="13436426" y="5496511"/>
                <a:ext cx="1080000" cy="1080000"/>
              </a:xfrm>
              <a:prstGeom prst="ellipse">
                <a:avLst/>
              </a:prstGeom>
              <a:solidFill>
                <a:schemeClr val="accent2"/>
              </a:solidFill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sp>
            <p:nvSpPr>
              <p:cNvPr id="11" name="Textfeld 10"/>
              <p:cNvSpPr txBox="1"/>
              <p:nvPr/>
            </p:nvSpPr>
            <p:spPr>
              <a:xfrm>
                <a:off x="13652390" y="5482513"/>
                <a:ext cx="648072" cy="1107996"/>
              </a:xfrm>
              <a:prstGeom prst="rect">
                <a:avLst/>
              </a:prstGeom>
            </p:spPr>
            <p:txBody>
              <a:bodyPr vert="horz" wrap="square" lIns="90000" rtlCol="0" anchor="ctr">
                <a:spAutoFit/>
              </a:bodyPr>
              <a:lstStyle/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de-DE" sz="6600" b="1" i="0" kern="0" spc="-5" dirty="0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rPr>
                  <a:t>1</a:t>
                </a:r>
                <a:endParaRPr lang="de-AT" sz="6600" b="1" i="0" kern="0" spc="-5" dirty="0" err="1" smtClean="0">
                  <a:solidFill>
                    <a:schemeClr val="tx1"/>
                  </a:solidFill>
                  <a:latin typeface="Suisse Int'l" panose="020B0804000000000000" pitchFamily="34" charset="77"/>
                  <a:cs typeface="Suisse Int'l Mono"/>
                </a:endParaRPr>
              </a:p>
            </p:txBody>
          </p:sp>
        </p:grpSp>
      </p:grpSp>
      <p:grpSp>
        <p:nvGrpSpPr>
          <p:cNvPr id="14" name="Gruppieren 13"/>
          <p:cNvGrpSpPr/>
          <p:nvPr/>
        </p:nvGrpSpPr>
        <p:grpSpPr>
          <a:xfrm>
            <a:off x="13696895" y="4372529"/>
            <a:ext cx="4680000" cy="5997940"/>
            <a:chOff x="2275186" y="4718571"/>
            <a:chExt cx="4680000" cy="5997940"/>
          </a:xfrm>
        </p:grpSpPr>
        <p:sp>
          <p:nvSpPr>
            <p:cNvPr id="15" name="Rechteck 14"/>
            <p:cNvSpPr>
              <a:spLocks noChangeAspect="1"/>
            </p:cNvSpPr>
            <p:nvPr/>
          </p:nvSpPr>
          <p:spPr>
            <a:xfrm>
              <a:off x="2275186" y="6036511"/>
              <a:ext cx="4680000" cy="4680000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 w="76200">
              <a:solidFill>
                <a:srgbClr val="FF0000"/>
              </a:solidFill>
              <a:prstDash val="solid"/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6000" b="0" i="0" dirty="0" smtClean="0">
                  <a:latin typeface="Suisse Int'l" panose="020B0804000000000000" pitchFamily="34" charset="77"/>
                </a:rPr>
                <a:t>Alleine entscheiden</a:t>
              </a:r>
              <a:endParaRPr lang="de-AT" sz="6000" b="0" i="0" dirty="0" smtClean="0">
                <a:latin typeface="Suisse Int'l" panose="020B0804000000000000" pitchFamily="34" charset="77"/>
              </a:endParaRPr>
            </a:p>
          </p:txBody>
        </p:sp>
        <p:grpSp>
          <p:nvGrpSpPr>
            <p:cNvPr id="16" name="Gruppieren 15"/>
            <p:cNvGrpSpPr/>
            <p:nvPr/>
          </p:nvGrpSpPr>
          <p:grpSpPr>
            <a:xfrm>
              <a:off x="4075186" y="4718571"/>
              <a:ext cx="1080000" cy="1107996"/>
              <a:chOff x="13436426" y="5482513"/>
              <a:chExt cx="1080000" cy="1107996"/>
            </a:xfrm>
          </p:grpSpPr>
          <p:sp>
            <p:nvSpPr>
              <p:cNvPr id="17" name="Ellipse 16"/>
              <p:cNvSpPr/>
              <p:nvPr/>
            </p:nvSpPr>
            <p:spPr>
              <a:xfrm>
                <a:off x="13436426" y="5496511"/>
                <a:ext cx="1080000" cy="1080000"/>
              </a:xfrm>
              <a:prstGeom prst="ellipse">
                <a:avLst/>
              </a:prstGeom>
              <a:solidFill>
                <a:schemeClr val="accent2"/>
              </a:solidFill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sp>
            <p:nvSpPr>
              <p:cNvPr id="18" name="Textfeld 17"/>
              <p:cNvSpPr txBox="1"/>
              <p:nvPr/>
            </p:nvSpPr>
            <p:spPr>
              <a:xfrm>
                <a:off x="13652390" y="5482513"/>
                <a:ext cx="648072" cy="1107996"/>
              </a:xfrm>
              <a:prstGeom prst="rect">
                <a:avLst/>
              </a:prstGeom>
            </p:spPr>
            <p:txBody>
              <a:bodyPr vert="horz" wrap="square" lIns="90000" rtlCol="0" anchor="ctr">
                <a:spAutoFit/>
              </a:bodyPr>
              <a:lstStyle/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de-DE" sz="6600" b="1" kern="0" spc="-5" dirty="0">
                    <a:latin typeface="Suisse Int'l" panose="020B0804000000000000" pitchFamily="34" charset="77"/>
                    <a:cs typeface="Suisse Int'l Mono"/>
                  </a:rPr>
                  <a:t>3</a:t>
                </a:r>
                <a:endParaRPr lang="de-AT" sz="6600" b="1" i="0" kern="0" spc="-5" dirty="0" err="1" smtClean="0">
                  <a:solidFill>
                    <a:schemeClr val="tx1"/>
                  </a:solidFill>
                  <a:latin typeface="Suisse Int'l" panose="020B0804000000000000" pitchFamily="34" charset="77"/>
                  <a:cs typeface="Suisse Int'l Mono"/>
                </a:endParaRPr>
              </a:p>
            </p:txBody>
          </p:sp>
        </p:grpSp>
      </p:grpSp>
      <p:grpSp>
        <p:nvGrpSpPr>
          <p:cNvPr id="19" name="Gruppieren 18"/>
          <p:cNvGrpSpPr/>
          <p:nvPr/>
        </p:nvGrpSpPr>
        <p:grpSpPr>
          <a:xfrm>
            <a:off x="8232483" y="4358531"/>
            <a:ext cx="4680000" cy="5997940"/>
            <a:chOff x="2275186" y="4718571"/>
            <a:chExt cx="4680000" cy="5997940"/>
          </a:xfrm>
        </p:grpSpPr>
        <p:sp>
          <p:nvSpPr>
            <p:cNvPr id="20" name="Rechteck 19"/>
            <p:cNvSpPr>
              <a:spLocks noChangeAspect="1"/>
            </p:cNvSpPr>
            <p:nvPr/>
          </p:nvSpPr>
          <p:spPr>
            <a:xfrm>
              <a:off x="2275186" y="6036511"/>
              <a:ext cx="4680000" cy="4680000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 w="76200">
              <a:solidFill>
                <a:srgbClr val="FF0000"/>
              </a:solidFill>
              <a:prstDash val="solid"/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6000" b="0" i="0" dirty="0" smtClean="0">
                  <a:latin typeface="Suisse Int'l" panose="020B0804000000000000" pitchFamily="34" charset="77"/>
                </a:rPr>
                <a:t>Mit-bestimmung</a:t>
              </a:r>
              <a:endParaRPr lang="de-AT" sz="6000" b="0" i="0" dirty="0" smtClean="0">
                <a:latin typeface="Suisse Int'l" panose="020B0804000000000000" pitchFamily="34" charset="77"/>
              </a:endParaRPr>
            </a:p>
          </p:txBody>
        </p:sp>
        <p:grpSp>
          <p:nvGrpSpPr>
            <p:cNvPr id="21" name="Gruppieren 20"/>
            <p:cNvGrpSpPr/>
            <p:nvPr/>
          </p:nvGrpSpPr>
          <p:grpSpPr>
            <a:xfrm>
              <a:off x="4075186" y="4718571"/>
              <a:ext cx="1080000" cy="1107996"/>
              <a:chOff x="13436426" y="5482513"/>
              <a:chExt cx="1080000" cy="1107996"/>
            </a:xfrm>
          </p:grpSpPr>
          <p:sp>
            <p:nvSpPr>
              <p:cNvPr id="22" name="Ellipse 21"/>
              <p:cNvSpPr/>
              <p:nvPr/>
            </p:nvSpPr>
            <p:spPr>
              <a:xfrm>
                <a:off x="13436426" y="5496511"/>
                <a:ext cx="1080000" cy="1080000"/>
              </a:xfrm>
              <a:prstGeom prst="ellipse">
                <a:avLst/>
              </a:prstGeom>
              <a:solidFill>
                <a:schemeClr val="accent2"/>
              </a:solidFill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sp>
            <p:nvSpPr>
              <p:cNvPr id="23" name="Textfeld 22"/>
              <p:cNvSpPr txBox="1"/>
              <p:nvPr/>
            </p:nvSpPr>
            <p:spPr>
              <a:xfrm>
                <a:off x="13652390" y="5482513"/>
                <a:ext cx="648072" cy="1107996"/>
              </a:xfrm>
              <a:prstGeom prst="rect">
                <a:avLst/>
              </a:prstGeom>
            </p:spPr>
            <p:txBody>
              <a:bodyPr vert="horz" wrap="square" lIns="90000" rtlCol="0" anchor="ctr">
                <a:spAutoFit/>
              </a:bodyPr>
              <a:lstStyle/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de-DE" sz="6600" b="1" kern="0" spc="-5" dirty="0">
                    <a:latin typeface="Suisse Int'l" panose="020B0804000000000000" pitchFamily="34" charset="77"/>
                    <a:cs typeface="Suisse Int'l Mono"/>
                  </a:rPr>
                  <a:t>2</a:t>
                </a:r>
                <a:endParaRPr lang="de-AT" sz="6600" b="1" i="0" kern="0" spc="-5" dirty="0" err="1" smtClean="0">
                  <a:solidFill>
                    <a:schemeClr val="tx1"/>
                  </a:solidFill>
                  <a:latin typeface="Suisse Int'l" panose="020B0804000000000000" pitchFamily="34" charset="77"/>
                  <a:cs typeface="Suisse Int'l Mono"/>
                </a:endParaRPr>
              </a:p>
            </p:txBody>
          </p:sp>
        </p:grpSp>
      </p:grpSp>
      <p:sp>
        <p:nvSpPr>
          <p:cNvPr id="3" name="Rechteck 2"/>
          <p:cNvSpPr/>
          <p:nvPr/>
        </p:nvSpPr>
        <p:spPr>
          <a:xfrm>
            <a:off x="8695992" y="2606189"/>
            <a:ext cx="3505144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4400" b="1" dirty="0" smtClean="0">
                <a:ln w="6600">
                  <a:solidFill>
                    <a:srgbClr val="1C2849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50800" dir="2700000" algn="tl" rotWithShape="0">
                    <a:srgbClr val="1C2849"/>
                  </a:outerShdw>
                </a:effectLst>
                <a:latin typeface="Suisse Int'l Black" panose="020B0A04000000000000" pitchFamily="34" charset="-78"/>
                <a:cs typeface="Suisse Int'l Black" panose="020B0A04000000000000" pitchFamily="34" charset="-78"/>
              </a:rPr>
              <a:t>5</a:t>
            </a:r>
            <a:endParaRPr lang="de-DE" sz="34400" b="0" cap="none" spc="0" dirty="0">
              <a:ln w="6600">
                <a:solidFill>
                  <a:srgbClr val="1C2849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50800" dir="2700000" algn="tl" rotWithShape="0">
                  <a:srgbClr val="1C2849"/>
                </a:outerShdw>
              </a:effectLst>
              <a:latin typeface="Suisse Int'l Black" panose="020B0A04000000000000" pitchFamily="34" charset="-78"/>
              <a:cs typeface="Suisse Int'l Black" panose="020B0A04000000000000" pitchFamily="34" charset="-78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8727866" y="2601792"/>
            <a:ext cx="3505144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4400" b="1" dirty="0">
                <a:ln w="6600">
                  <a:solidFill>
                    <a:srgbClr val="1C2849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50800" dir="2700000" algn="tl" rotWithShape="0">
                    <a:srgbClr val="1C2849"/>
                  </a:outerShdw>
                </a:effectLst>
                <a:latin typeface="Suisse Int'l Black" panose="020B0A04000000000000" pitchFamily="34" charset="-78"/>
                <a:cs typeface="Suisse Int'l Black" panose="020B0A04000000000000" pitchFamily="34" charset="-78"/>
              </a:rPr>
              <a:t>4</a:t>
            </a:r>
            <a:endParaRPr lang="de-DE" sz="34400" b="0" cap="none" spc="0" dirty="0">
              <a:ln w="6600">
                <a:solidFill>
                  <a:srgbClr val="1C2849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50800" dir="2700000" algn="tl" rotWithShape="0">
                  <a:srgbClr val="1C2849"/>
                </a:outerShdw>
              </a:effectLst>
              <a:latin typeface="Suisse Int'l Black" panose="020B0A04000000000000" pitchFamily="34" charset="-78"/>
              <a:cs typeface="Suisse Int'l Black" panose="020B0A04000000000000" pitchFamily="34" charset="-78"/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8819911" y="2644379"/>
            <a:ext cx="3505144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4400" b="1" dirty="0">
                <a:ln w="6600">
                  <a:solidFill>
                    <a:srgbClr val="1C2849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50800" dir="2700000" algn="tl" rotWithShape="0">
                    <a:srgbClr val="1C2849"/>
                  </a:outerShdw>
                </a:effectLst>
                <a:latin typeface="Suisse Int'l Black" panose="020B0A04000000000000" pitchFamily="34" charset="-78"/>
                <a:cs typeface="Suisse Int'l Black" panose="020B0A04000000000000" pitchFamily="34" charset="-78"/>
              </a:rPr>
              <a:t>3</a:t>
            </a:r>
            <a:endParaRPr lang="de-DE" sz="34400" b="0" cap="none" spc="0" dirty="0">
              <a:ln w="6600">
                <a:solidFill>
                  <a:srgbClr val="1C2849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50800" dir="2700000" algn="tl" rotWithShape="0">
                  <a:srgbClr val="1C2849"/>
                </a:outerShdw>
              </a:effectLst>
              <a:latin typeface="Suisse Int'l Black" panose="020B0A04000000000000" pitchFamily="34" charset="-78"/>
              <a:cs typeface="Suisse Int'l Black" panose="020B0A04000000000000" pitchFamily="34" charset="-78"/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8742015" y="2639982"/>
            <a:ext cx="3505144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4400" b="1" dirty="0">
                <a:ln w="6600">
                  <a:solidFill>
                    <a:srgbClr val="1C2849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50800" dir="2700000" algn="tl" rotWithShape="0">
                    <a:srgbClr val="1C2849"/>
                  </a:outerShdw>
                </a:effectLst>
                <a:latin typeface="Suisse Int'l Black" panose="020B0A04000000000000" pitchFamily="34" charset="-78"/>
                <a:cs typeface="Suisse Int'l Black" panose="020B0A04000000000000" pitchFamily="34" charset="-78"/>
              </a:rPr>
              <a:t>2</a:t>
            </a:r>
            <a:endParaRPr lang="de-DE" sz="34400" b="0" cap="none" spc="0" dirty="0">
              <a:ln w="6600">
                <a:solidFill>
                  <a:srgbClr val="1C2849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50800" dir="2700000" algn="tl" rotWithShape="0">
                  <a:srgbClr val="1C2849"/>
                </a:outerShdw>
              </a:effectLst>
              <a:latin typeface="Suisse Int'l Black" panose="020B0A04000000000000" pitchFamily="34" charset="-78"/>
              <a:cs typeface="Suisse Int'l Black" panose="020B0A04000000000000" pitchFamily="34" charset="-78"/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8575363" y="2586269"/>
            <a:ext cx="3505144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4400" b="1" dirty="0">
                <a:ln w="6600">
                  <a:solidFill>
                    <a:srgbClr val="1C2849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50800" dir="2700000" algn="tl" rotWithShape="0">
                    <a:srgbClr val="1C2849"/>
                  </a:outerShdw>
                </a:effectLst>
                <a:latin typeface="Suisse Int'l Black" panose="020B0A04000000000000" pitchFamily="34" charset="-78"/>
                <a:cs typeface="Suisse Int'l Black" panose="020B0A04000000000000" pitchFamily="34" charset="-78"/>
              </a:rPr>
              <a:t>1</a:t>
            </a:r>
            <a:endParaRPr lang="de-DE" sz="34400" b="0" cap="none" spc="0" dirty="0">
              <a:ln w="6600">
                <a:solidFill>
                  <a:srgbClr val="1C2849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50800" dir="2700000" algn="tl" rotWithShape="0">
                  <a:srgbClr val="1C2849"/>
                </a:outerShdw>
              </a:effectLst>
              <a:latin typeface="Suisse Int'l Black" panose="020B0A04000000000000" pitchFamily="34" charset="-78"/>
              <a:cs typeface="Suisse Int'l Black" panose="020B0A04000000000000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6106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  <p:bldP spid="25" grpId="1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1,2 oder 3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2851250" y="1587877"/>
            <a:ext cx="15442466" cy="811559"/>
          </a:xfrm>
        </p:spPr>
        <p:txBody>
          <a:bodyPr/>
          <a:lstStyle/>
          <a:p>
            <a:pPr marL="0" indent="0" algn="ctr">
              <a:buNone/>
              <a:tabLst>
                <a:tab pos="1820863" algn="l"/>
              </a:tabLst>
            </a:pPr>
            <a:r>
              <a:rPr lang="de-DE" sz="6000" dirty="0" smtClean="0"/>
              <a:t>In </a:t>
            </a:r>
            <a:r>
              <a:rPr lang="de-DE" sz="6000" dirty="0"/>
              <a:t>den Kinderrechten steht, dass alle Kinder</a:t>
            </a:r>
            <a:endParaRPr lang="de-AT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2768071" y="4358531"/>
            <a:ext cx="15608824" cy="6011938"/>
            <a:chOff x="1483098" y="4070499"/>
            <a:chExt cx="15608824" cy="6011938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1483098" y="4070499"/>
              <a:ext cx="4680000" cy="5997940"/>
              <a:chOff x="2275186" y="4718571"/>
              <a:chExt cx="4680000" cy="5997940"/>
            </a:xfrm>
          </p:grpSpPr>
          <p:sp>
            <p:nvSpPr>
              <p:cNvPr id="9" name="Rechteck 8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2" name="Gruppieren 11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0" name="Ellipse 9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1" name="Textfeld 10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i="0" kern="0" spc="-5" dirty="0" smtClean="0">
                      <a:solidFill>
                        <a:schemeClr val="tx1"/>
                      </a:solidFill>
                      <a:latin typeface="Suisse Int'l" panose="020B0804000000000000" pitchFamily="34" charset="77"/>
                      <a:cs typeface="Suisse Int'l Mono"/>
                    </a:rPr>
                    <a:t>1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4" name="Gruppieren 13"/>
            <p:cNvGrpSpPr/>
            <p:nvPr/>
          </p:nvGrpSpPr>
          <p:grpSpPr>
            <a:xfrm>
              <a:off x="12411922" y="4084497"/>
              <a:ext cx="4680000" cy="5997940"/>
              <a:chOff x="2275186" y="4718571"/>
              <a:chExt cx="4680000" cy="5997940"/>
            </a:xfrm>
          </p:grpSpPr>
          <p:sp>
            <p:nvSpPr>
              <p:cNvPr id="15" name="Rechteck 14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6" name="Gruppieren 15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7" name="Ellipse 16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8" name="Textfeld 17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3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9" name="Gruppieren 18"/>
            <p:cNvGrpSpPr/>
            <p:nvPr/>
          </p:nvGrpSpPr>
          <p:grpSpPr>
            <a:xfrm>
              <a:off x="6947510" y="4070499"/>
              <a:ext cx="4680000" cy="5997940"/>
              <a:chOff x="2275186" y="4718571"/>
              <a:chExt cx="4680000" cy="5997940"/>
            </a:xfrm>
          </p:grpSpPr>
          <p:sp>
            <p:nvSpPr>
              <p:cNvPr id="20" name="Rechteck 19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21" name="Gruppieren 20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22" name="Ellipse 21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23" name="Textfeld 22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2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4447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1,2 oder 3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2851250" y="1587877"/>
            <a:ext cx="15442466" cy="811559"/>
          </a:xfrm>
        </p:spPr>
        <p:txBody>
          <a:bodyPr/>
          <a:lstStyle/>
          <a:p>
            <a:pPr marL="0" indent="0" algn="ctr">
              <a:buNone/>
              <a:tabLst>
                <a:tab pos="1820863" algn="l"/>
              </a:tabLst>
            </a:pPr>
            <a:r>
              <a:rPr lang="de-DE" sz="6000" dirty="0"/>
              <a:t>In den Kinderrechten steht, dass alle Kinder</a:t>
            </a:r>
            <a:endParaRPr lang="de-AT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2768071" y="4358531"/>
            <a:ext cx="15608824" cy="6011938"/>
            <a:chOff x="1483098" y="4070499"/>
            <a:chExt cx="15608824" cy="6011938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1483098" y="4070499"/>
              <a:ext cx="4680000" cy="5997940"/>
              <a:chOff x="2275186" y="4718571"/>
              <a:chExt cx="4680000" cy="5997940"/>
            </a:xfrm>
          </p:grpSpPr>
          <p:sp>
            <p:nvSpPr>
              <p:cNvPr id="9" name="Rechteck 8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b="0" i="0" dirty="0" smtClean="0">
                    <a:latin typeface="Suisse Int'l" panose="020B0804000000000000" pitchFamily="34" charset="77"/>
                  </a:rPr>
                  <a:t>Ihre Meinung sagen dürfen</a:t>
                </a:r>
                <a:endParaRPr lang="de-AT" sz="60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2" name="Gruppieren 11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0" name="Ellipse 9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1" name="Textfeld 10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i="0" kern="0" spc="-5" dirty="0" smtClean="0">
                      <a:solidFill>
                        <a:schemeClr val="tx1"/>
                      </a:solidFill>
                      <a:latin typeface="Suisse Int'l" panose="020B0804000000000000" pitchFamily="34" charset="77"/>
                      <a:cs typeface="Suisse Int'l Mono"/>
                    </a:rPr>
                    <a:t>1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4" name="Gruppieren 13"/>
            <p:cNvGrpSpPr/>
            <p:nvPr/>
          </p:nvGrpSpPr>
          <p:grpSpPr>
            <a:xfrm>
              <a:off x="12411922" y="4084497"/>
              <a:ext cx="4680000" cy="5997940"/>
              <a:chOff x="2275186" y="4718571"/>
              <a:chExt cx="4680000" cy="5997940"/>
            </a:xfrm>
          </p:grpSpPr>
          <p:sp>
            <p:nvSpPr>
              <p:cNvPr id="15" name="Rechteck 14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6" name="Gruppieren 15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7" name="Ellipse 16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8" name="Textfeld 17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3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9" name="Gruppieren 18"/>
            <p:cNvGrpSpPr/>
            <p:nvPr/>
          </p:nvGrpSpPr>
          <p:grpSpPr>
            <a:xfrm>
              <a:off x="6947510" y="4070499"/>
              <a:ext cx="4680000" cy="5997940"/>
              <a:chOff x="2275186" y="4718571"/>
              <a:chExt cx="4680000" cy="5997940"/>
            </a:xfrm>
          </p:grpSpPr>
          <p:sp>
            <p:nvSpPr>
              <p:cNvPr id="20" name="Rechteck 19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21" name="Gruppieren 20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22" name="Ellipse 21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23" name="Textfeld 22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2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3767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1,2 oder 3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2851250" y="1587877"/>
            <a:ext cx="15442466" cy="811559"/>
          </a:xfrm>
        </p:spPr>
        <p:txBody>
          <a:bodyPr/>
          <a:lstStyle/>
          <a:p>
            <a:pPr marL="0" indent="0" algn="ctr">
              <a:buNone/>
              <a:tabLst>
                <a:tab pos="1820863" algn="l"/>
              </a:tabLst>
            </a:pPr>
            <a:r>
              <a:rPr lang="de-DE" sz="6000" dirty="0"/>
              <a:t>In den Kinderrechten steht, dass alle Kinder</a:t>
            </a:r>
            <a:endParaRPr lang="de-AT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2768071" y="4358531"/>
            <a:ext cx="15608824" cy="6011938"/>
            <a:chOff x="1483098" y="4070499"/>
            <a:chExt cx="15608824" cy="6011938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1483098" y="4070499"/>
              <a:ext cx="4680000" cy="5997940"/>
              <a:chOff x="2275186" y="4718571"/>
              <a:chExt cx="4680000" cy="5997940"/>
            </a:xfrm>
          </p:grpSpPr>
          <p:sp>
            <p:nvSpPr>
              <p:cNvPr id="9" name="Rechteck 8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dirty="0">
                    <a:latin typeface="Suisse Int'l" panose="020B0804000000000000" pitchFamily="34" charset="77"/>
                  </a:rPr>
                  <a:t>Ihre Meinung sagen dürfen</a:t>
                </a:r>
                <a:endParaRPr lang="de-AT" sz="6000" dirty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2" name="Gruppieren 11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0" name="Ellipse 9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1" name="Textfeld 10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i="0" kern="0" spc="-5" dirty="0" smtClean="0">
                      <a:solidFill>
                        <a:schemeClr val="tx1"/>
                      </a:solidFill>
                      <a:latin typeface="Suisse Int'l" panose="020B0804000000000000" pitchFamily="34" charset="77"/>
                      <a:cs typeface="Suisse Int'l Mono"/>
                    </a:rPr>
                    <a:t>1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4" name="Gruppieren 13"/>
            <p:cNvGrpSpPr/>
            <p:nvPr/>
          </p:nvGrpSpPr>
          <p:grpSpPr>
            <a:xfrm>
              <a:off x="12411922" y="4084497"/>
              <a:ext cx="4680000" cy="5997940"/>
              <a:chOff x="2275186" y="4718571"/>
              <a:chExt cx="4680000" cy="5997940"/>
            </a:xfrm>
          </p:grpSpPr>
          <p:sp>
            <p:nvSpPr>
              <p:cNvPr id="15" name="Rechteck 14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6" name="Gruppieren 15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7" name="Ellipse 16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8" name="Textfeld 17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3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9" name="Gruppieren 18"/>
            <p:cNvGrpSpPr/>
            <p:nvPr/>
          </p:nvGrpSpPr>
          <p:grpSpPr>
            <a:xfrm>
              <a:off x="6947510" y="4070499"/>
              <a:ext cx="4680000" cy="5997940"/>
              <a:chOff x="2275186" y="4718571"/>
              <a:chExt cx="4680000" cy="5997940"/>
            </a:xfrm>
          </p:grpSpPr>
          <p:sp>
            <p:nvSpPr>
              <p:cNvPr id="20" name="Rechteck 19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dirty="0">
                    <a:latin typeface="Suisse Int'l" panose="020B0804000000000000" pitchFamily="34" charset="77"/>
                  </a:rPr>
                  <a:t>Immer Recht haben</a:t>
                </a:r>
                <a:endParaRPr lang="de-AT" sz="6000" dirty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21" name="Gruppieren 20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22" name="Ellipse 21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23" name="Textfeld 22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2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3222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1,2 oder 3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2851250" y="1587877"/>
            <a:ext cx="15442466" cy="811559"/>
          </a:xfrm>
        </p:spPr>
        <p:txBody>
          <a:bodyPr/>
          <a:lstStyle/>
          <a:p>
            <a:pPr marL="0" indent="0" algn="ctr">
              <a:buNone/>
              <a:tabLst>
                <a:tab pos="1820863" algn="l"/>
              </a:tabLst>
            </a:pPr>
            <a:r>
              <a:rPr lang="de-DE" sz="6000" dirty="0"/>
              <a:t>In den Kinderrechten steht, dass alle Kinder</a:t>
            </a:r>
            <a:endParaRPr lang="de-AT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2768071" y="4358531"/>
            <a:ext cx="15608824" cy="6011938"/>
            <a:chOff x="1483098" y="4070499"/>
            <a:chExt cx="15608824" cy="6011938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1483098" y="4070499"/>
              <a:ext cx="4680000" cy="5997940"/>
              <a:chOff x="2275186" y="4718571"/>
              <a:chExt cx="4680000" cy="5997940"/>
            </a:xfrm>
          </p:grpSpPr>
          <p:sp>
            <p:nvSpPr>
              <p:cNvPr id="9" name="Rechteck 8"/>
              <p:cNvSpPr>
                <a:spLocks noChangeAspect="1"/>
              </p:cNvSpPr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dirty="0" smtClean="0">
                    <a:latin typeface="Suisse Int'l" panose="020B0804000000000000" pitchFamily="34" charset="77"/>
                  </a:rPr>
                  <a:t>Ihre Meinung sagen dürfen</a:t>
                </a:r>
                <a:endParaRPr lang="de-AT" sz="6000" dirty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2" name="Gruppieren 11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0" name="Ellipse 9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1" name="Textfeld 10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i="0" kern="0" spc="-5" dirty="0" smtClean="0">
                      <a:solidFill>
                        <a:schemeClr val="tx1"/>
                      </a:solidFill>
                      <a:latin typeface="Suisse Int'l" panose="020B0804000000000000" pitchFamily="34" charset="77"/>
                      <a:cs typeface="Suisse Int'l Mono"/>
                    </a:rPr>
                    <a:t>1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4" name="Gruppieren 13"/>
            <p:cNvGrpSpPr/>
            <p:nvPr/>
          </p:nvGrpSpPr>
          <p:grpSpPr>
            <a:xfrm>
              <a:off x="12411922" y="4084497"/>
              <a:ext cx="4680000" cy="5997940"/>
              <a:chOff x="2275186" y="4718571"/>
              <a:chExt cx="4680000" cy="5997940"/>
            </a:xfrm>
          </p:grpSpPr>
          <p:sp>
            <p:nvSpPr>
              <p:cNvPr id="15" name="Rechteck 14"/>
              <p:cNvSpPr>
                <a:spLocks noChangeAspect="1"/>
              </p:cNvSpPr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b="0" i="0" dirty="0" smtClean="0">
                    <a:latin typeface="Suisse Int'l" panose="020B0804000000000000" pitchFamily="34" charset="77"/>
                  </a:rPr>
                  <a:t>Alles bestimmen dürfen</a:t>
                </a:r>
                <a:endParaRPr lang="de-AT" sz="60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6" name="Gruppieren 15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7" name="Ellipse 16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8" name="Textfeld 17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3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9" name="Gruppieren 18"/>
            <p:cNvGrpSpPr/>
            <p:nvPr/>
          </p:nvGrpSpPr>
          <p:grpSpPr>
            <a:xfrm>
              <a:off x="6947510" y="4070499"/>
              <a:ext cx="4680000" cy="5997940"/>
              <a:chOff x="2275186" y="4718571"/>
              <a:chExt cx="4680000" cy="5997940"/>
            </a:xfrm>
          </p:grpSpPr>
          <p:sp>
            <p:nvSpPr>
              <p:cNvPr id="20" name="Rechteck 19"/>
              <p:cNvSpPr>
                <a:spLocks noChangeAspect="1"/>
              </p:cNvSpPr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b="0" i="0" dirty="0" smtClean="0">
                    <a:latin typeface="Suisse Int'l" panose="020B0804000000000000" pitchFamily="34" charset="77"/>
                  </a:rPr>
                  <a:t>Immer Recht haben</a:t>
                </a:r>
                <a:endParaRPr lang="de-AT" sz="60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21" name="Gruppieren 20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22" name="Ellipse 21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23" name="Textfeld 22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2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04661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1,2 oder 3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2851250" y="1587877"/>
            <a:ext cx="15442466" cy="811559"/>
          </a:xfrm>
        </p:spPr>
        <p:txBody>
          <a:bodyPr/>
          <a:lstStyle/>
          <a:p>
            <a:pPr marL="0" indent="0" algn="ctr">
              <a:buNone/>
              <a:tabLst>
                <a:tab pos="1820863" algn="l"/>
              </a:tabLst>
            </a:pPr>
            <a:r>
              <a:rPr lang="de-DE" sz="6000"/>
              <a:t>In den Kinderrechten steht, dass alle Kinder</a:t>
            </a:r>
            <a:endParaRPr lang="de-AT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2768071" y="4358531"/>
            <a:ext cx="4680000" cy="5997940"/>
            <a:chOff x="2275186" y="4718571"/>
            <a:chExt cx="4680000" cy="5997940"/>
          </a:xfrm>
        </p:grpSpPr>
        <p:sp>
          <p:nvSpPr>
            <p:cNvPr id="9" name="Rechteck 8"/>
            <p:cNvSpPr>
              <a:spLocks noChangeAspect="1"/>
            </p:cNvSpPr>
            <p:nvPr/>
          </p:nvSpPr>
          <p:spPr>
            <a:xfrm>
              <a:off x="2275186" y="6036511"/>
              <a:ext cx="4680000" cy="4680000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 w="76200">
              <a:solidFill>
                <a:srgbClr val="FF0000"/>
              </a:solidFill>
              <a:prstDash val="solid"/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6000" dirty="0">
                  <a:latin typeface="Suisse Int'l" panose="020B0804000000000000" pitchFamily="34" charset="77"/>
                </a:rPr>
                <a:t>Ihre Meinung sagen dürfen</a:t>
              </a:r>
              <a:endParaRPr lang="de-AT" sz="6000" dirty="0">
                <a:latin typeface="Suisse Int'l" panose="020B0804000000000000" pitchFamily="34" charset="77"/>
              </a:endParaRPr>
            </a:p>
          </p:txBody>
        </p:sp>
        <p:grpSp>
          <p:nvGrpSpPr>
            <p:cNvPr id="12" name="Gruppieren 11"/>
            <p:cNvGrpSpPr/>
            <p:nvPr/>
          </p:nvGrpSpPr>
          <p:grpSpPr>
            <a:xfrm>
              <a:off x="4075186" y="4718571"/>
              <a:ext cx="1080000" cy="1107996"/>
              <a:chOff x="13436426" y="5482513"/>
              <a:chExt cx="1080000" cy="1107996"/>
            </a:xfrm>
          </p:grpSpPr>
          <p:sp>
            <p:nvSpPr>
              <p:cNvPr id="10" name="Ellipse 9"/>
              <p:cNvSpPr/>
              <p:nvPr/>
            </p:nvSpPr>
            <p:spPr>
              <a:xfrm>
                <a:off x="13436426" y="5496511"/>
                <a:ext cx="1080000" cy="1080000"/>
              </a:xfrm>
              <a:prstGeom prst="ellipse">
                <a:avLst/>
              </a:prstGeom>
              <a:solidFill>
                <a:schemeClr val="accent2"/>
              </a:solidFill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sp>
            <p:nvSpPr>
              <p:cNvPr id="11" name="Textfeld 10"/>
              <p:cNvSpPr txBox="1"/>
              <p:nvPr/>
            </p:nvSpPr>
            <p:spPr>
              <a:xfrm>
                <a:off x="13652390" y="5482513"/>
                <a:ext cx="648072" cy="1107996"/>
              </a:xfrm>
              <a:prstGeom prst="rect">
                <a:avLst/>
              </a:prstGeom>
            </p:spPr>
            <p:txBody>
              <a:bodyPr vert="horz" wrap="square" lIns="90000" rtlCol="0" anchor="ctr">
                <a:spAutoFit/>
              </a:bodyPr>
              <a:lstStyle/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de-DE" sz="6600" b="1" i="0" kern="0" spc="-5" dirty="0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rPr>
                  <a:t>1</a:t>
                </a:r>
                <a:endParaRPr lang="de-AT" sz="6600" b="1" i="0" kern="0" spc="-5" dirty="0" err="1" smtClean="0">
                  <a:solidFill>
                    <a:schemeClr val="tx1"/>
                  </a:solidFill>
                  <a:latin typeface="Suisse Int'l" panose="020B0804000000000000" pitchFamily="34" charset="77"/>
                  <a:cs typeface="Suisse Int'l Mono"/>
                </a:endParaRPr>
              </a:p>
            </p:txBody>
          </p:sp>
        </p:grpSp>
      </p:grpSp>
      <p:grpSp>
        <p:nvGrpSpPr>
          <p:cNvPr id="14" name="Gruppieren 13"/>
          <p:cNvGrpSpPr/>
          <p:nvPr/>
        </p:nvGrpSpPr>
        <p:grpSpPr>
          <a:xfrm>
            <a:off x="13696895" y="4372529"/>
            <a:ext cx="4680000" cy="5997940"/>
            <a:chOff x="2275186" y="4718571"/>
            <a:chExt cx="4680000" cy="5997940"/>
          </a:xfrm>
        </p:grpSpPr>
        <p:sp>
          <p:nvSpPr>
            <p:cNvPr id="15" name="Rechteck 14"/>
            <p:cNvSpPr>
              <a:spLocks noChangeAspect="1"/>
            </p:cNvSpPr>
            <p:nvPr/>
          </p:nvSpPr>
          <p:spPr>
            <a:xfrm>
              <a:off x="2275186" y="6036511"/>
              <a:ext cx="4680000" cy="4680000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 w="76200">
              <a:solidFill>
                <a:srgbClr val="FF0000"/>
              </a:solidFill>
              <a:prstDash val="solid"/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6000" dirty="0">
                  <a:latin typeface="Suisse Int'l" panose="020B0804000000000000" pitchFamily="34" charset="77"/>
                </a:rPr>
                <a:t>Alles bestimmen dürfen</a:t>
              </a:r>
              <a:endParaRPr lang="de-AT" sz="6000" dirty="0">
                <a:latin typeface="Suisse Int'l" panose="020B0804000000000000" pitchFamily="34" charset="77"/>
              </a:endParaRPr>
            </a:p>
          </p:txBody>
        </p:sp>
        <p:grpSp>
          <p:nvGrpSpPr>
            <p:cNvPr id="16" name="Gruppieren 15"/>
            <p:cNvGrpSpPr/>
            <p:nvPr/>
          </p:nvGrpSpPr>
          <p:grpSpPr>
            <a:xfrm>
              <a:off x="4075186" y="4718571"/>
              <a:ext cx="1080000" cy="1107996"/>
              <a:chOff x="13436426" y="5482513"/>
              <a:chExt cx="1080000" cy="1107996"/>
            </a:xfrm>
          </p:grpSpPr>
          <p:sp>
            <p:nvSpPr>
              <p:cNvPr id="17" name="Ellipse 16"/>
              <p:cNvSpPr/>
              <p:nvPr/>
            </p:nvSpPr>
            <p:spPr>
              <a:xfrm>
                <a:off x="13436426" y="5496511"/>
                <a:ext cx="1080000" cy="1080000"/>
              </a:xfrm>
              <a:prstGeom prst="ellipse">
                <a:avLst/>
              </a:prstGeom>
              <a:solidFill>
                <a:schemeClr val="accent2"/>
              </a:solidFill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sp>
            <p:nvSpPr>
              <p:cNvPr id="18" name="Textfeld 17"/>
              <p:cNvSpPr txBox="1"/>
              <p:nvPr/>
            </p:nvSpPr>
            <p:spPr>
              <a:xfrm>
                <a:off x="13652390" y="5482513"/>
                <a:ext cx="648072" cy="1107996"/>
              </a:xfrm>
              <a:prstGeom prst="rect">
                <a:avLst/>
              </a:prstGeom>
            </p:spPr>
            <p:txBody>
              <a:bodyPr vert="horz" wrap="square" lIns="90000" rtlCol="0" anchor="ctr">
                <a:spAutoFit/>
              </a:bodyPr>
              <a:lstStyle/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de-DE" sz="6600" b="1" kern="0" spc="-5" dirty="0">
                    <a:latin typeface="Suisse Int'l" panose="020B0804000000000000" pitchFamily="34" charset="77"/>
                    <a:cs typeface="Suisse Int'l Mono"/>
                  </a:rPr>
                  <a:t>3</a:t>
                </a:r>
                <a:endParaRPr lang="de-AT" sz="6600" b="1" i="0" kern="0" spc="-5" dirty="0" err="1" smtClean="0">
                  <a:solidFill>
                    <a:schemeClr val="tx1"/>
                  </a:solidFill>
                  <a:latin typeface="Suisse Int'l" panose="020B0804000000000000" pitchFamily="34" charset="77"/>
                  <a:cs typeface="Suisse Int'l Mono"/>
                </a:endParaRPr>
              </a:p>
            </p:txBody>
          </p:sp>
        </p:grpSp>
      </p:grpSp>
      <p:grpSp>
        <p:nvGrpSpPr>
          <p:cNvPr id="19" name="Gruppieren 18"/>
          <p:cNvGrpSpPr/>
          <p:nvPr/>
        </p:nvGrpSpPr>
        <p:grpSpPr>
          <a:xfrm>
            <a:off x="8232483" y="4358531"/>
            <a:ext cx="4680000" cy="5997940"/>
            <a:chOff x="2275186" y="4718571"/>
            <a:chExt cx="4680000" cy="5997940"/>
          </a:xfrm>
        </p:grpSpPr>
        <p:sp>
          <p:nvSpPr>
            <p:cNvPr id="20" name="Rechteck 19"/>
            <p:cNvSpPr>
              <a:spLocks noChangeAspect="1"/>
            </p:cNvSpPr>
            <p:nvPr/>
          </p:nvSpPr>
          <p:spPr>
            <a:xfrm>
              <a:off x="2275186" y="6036511"/>
              <a:ext cx="4680000" cy="4680000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 w="76200">
              <a:solidFill>
                <a:srgbClr val="FF0000"/>
              </a:solidFill>
              <a:prstDash val="solid"/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6000" dirty="0">
                  <a:latin typeface="Suisse Int'l" panose="020B0804000000000000" pitchFamily="34" charset="77"/>
                </a:rPr>
                <a:t>Immer Recht haben</a:t>
              </a:r>
              <a:endParaRPr lang="de-AT" sz="6000" dirty="0">
                <a:latin typeface="Suisse Int'l" panose="020B0804000000000000" pitchFamily="34" charset="77"/>
              </a:endParaRPr>
            </a:p>
          </p:txBody>
        </p:sp>
        <p:grpSp>
          <p:nvGrpSpPr>
            <p:cNvPr id="21" name="Gruppieren 20"/>
            <p:cNvGrpSpPr/>
            <p:nvPr/>
          </p:nvGrpSpPr>
          <p:grpSpPr>
            <a:xfrm>
              <a:off x="4075186" y="4718571"/>
              <a:ext cx="1080000" cy="1107996"/>
              <a:chOff x="13436426" y="5482513"/>
              <a:chExt cx="1080000" cy="1107996"/>
            </a:xfrm>
          </p:grpSpPr>
          <p:sp>
            <p:nvSpPr>
              <p:cNvPr id="22" name="Ellipse 21"/>
              <p:cNvSpPr/>
              <p:nvPr/>
            </p:nvSpPr>
            <p:spPr>
              <a:xfrm>
                <a:off x="13436426" y="5496511"/>
                <a:ext cx="1080000" cy="1080000"/>
              </a:xfrm>
              <a:prstGeom prst="ellipse">
                <a:avLst/>
              </a:prstGeom>
              <a:solidFill>
                <a:schemeClr val="accent2"/>
              </a:solidFill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sp>
            <p:nvSpPr>
              <p:cNvPr id="23" name="Textfeld 22"/>
              <p:cNvSpPr txBox="1"/>
              <p:nvPr/>
            </p:nvSpPr>
            <p:spPr>
              <a:xfrm>
                <a:off x="13652390" y="5482513"/>
                <a:ext cx="648072" cy="1107996"/>
              </a:xfrm>
              <a:prstGeom prst="rect">
                <a:avLst/>
              </a:prstGeom>
            </p:spPr>
            <p:txBody>
              <a:bodyPr vert="horz" wrap="square" lIns="90000" rtlCol="0" anchor="ctr">
                <a:spAutoFit/>
              </a:bodyPr>
              <a:lstStyle/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de-DE" sz="6600" b="1" kern="0" spc="-5" dirty="0">
                    <a:latin typeface="Suisse Int'l" panose="020B0804000000000000" pitchFamily="34" charset="77"/>
                    <a:cs typeface="Suisse Int'l Mono"/>
                  </a:rPr>
                  <a:t>2</a:t>
                </a:r>
                <a:endParaRPr lang="de-AT" sz="6600" b="1" i="0" kern="0" spc="-5" dirty="0" err="1" smtClean="0">
                  <a:solidFill>
                    <a:schemeClr val="tx1"/>
                  </a:solidFill>
                  <a:latin typeface="Suisse Int'l" panose="020B0804000000000000" pitchFamily="34" charset="77"/>
                  <a:cs typeface="Suisse Int'l Mono"/>
                </a:endParaRPr>
              </a:p>
            </p:txBody>
          </p:sp>
        </p:grpSp>
      </p:grpSp>
      <p:sp>
        <p:nvSpPr>
          <p:cNvPr id="3" name="Rechteck 2"/>
          <p:cNvSpPr/>
          <p:nvPr/>
        </p:nvSpPr>
        <p:spPr>
          <a:xfrm>
            <a:off x="8695992" y="2606189"/>
            <a:ext cx="3505144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4400" b="1" dirty="0" smtClean="0">
                <a:ln w="6600">
                  <a:solidFill>
                    <a:srgbClr val="1C2849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50800" dir="2700000" algn="tl" rotWithShape="0">
                    <a:srgbClr val="1C2849"/>
                  </a:outerShdw>
                </a:effectLst>
                <a:latin typeface="Suisse Int'l Black" panose="020B0A04000000000000" pitchFamily="34" charset="-78"/>
                <a:cs typeface="Suisse Int'l Black" panose="020B0A04000000000000" pitchFamily="34" charset="-78"/>
              </a:rPr>
              <a:t>5</a:t>
            </a:r>
            <a:endParaRPr lang="de-DE" sz="34400" b="0" cap="none" spc="0" dirty="0">
              <a:ln w="6600">
                <a:solidFill>
                  <a:srgbClr val="1C2849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50800" dir="2700000" algn="tl" rotWithShape="0">
                  <a:srgbClr val="1C2849"/>
                </a:outerShdw>
              </a:effectLst>
              <a:latin typeface="Suisse Int'l Black" panose="020B0A04000000000000" pitchFamily="34" charset="-78"/>
              <a:cs typeface="Suisse Int'l Black" panose="020B0A04000000000000" pitchFamily="34" charset="-78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8727866" y="2601792"/>
            <a:ext cx="3505144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4400" b="1" dirty="0">
                <a:ln w="6600">
                  <a:solidFill>
                    <a:srgbClr val="1C2849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50800" dir="2700000" algn="tl" rotWithShape="0">
                    <a:srgbClr val="1C2849"/>
                  </a:outerShdw>
                </a:effectLst>
                <a:latin typeface="Suisse Int'l Black" panose="020B0A04000000000000" pitchFamily="34" charset="-78"/>
                <a:cs typeface="Suisse Int'l Black" panose="020B0A04000000000000" pitchFamily="34" charset="-78"/>
              </a:rPr>
              <a:t>4</a:t>
            </a:r>
            <a:endParaRPr lang="de-DE" sz="34400" b="0" cap="none" spc="0" dirty="0">
              <a:ln w="6600">
                <a:solidFill>
                  <a:srgbClr val="1C2849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50800" dir="2700000" algn="tl" rotWithShape="0">
                  <a:srgbClr val="1C2849"/>
                </a:outerShdw>
              </a:effectLst>
              <a:latin typeface="Suisse Int'l Black" panose="020B0A04000000000000" pitchFamily="34" charset="-78"/>
              <a:cs typeface="Suisse Int'l Black" panose="020B0A04000000000000" pitchFamily="34" charset="-78"/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8819911" y="2644379"/>
            <a:ext cx="3505144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4400" b="1" dirty="0">
                <a:ln w="6600">
                  <a:solidFill>
                    <a:srgbClr val="1C2849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50800" dir="2700000" algn="tl" rotWithShape="0">
                    <a:srgbClr val="1C2849"/>
                  </a:outerShdw>
                </a:effectLst>
                <a:latin typeface="Suisse Int'l Black" panose="020B0A04000000000000" pitchFamily="34" charset="-78"/>
                <a:cs typeface="Suisse Int'l Black" panose="020B0A04000000000000" pitchFamily="34" charset="-78"/>
              </a:rPr>
              <a:t>3</a:t>
            </a:r>
            <a:endParaRPr lang="de-DE" sz="34400" b="0" cap="none" spc="0" dirty="0">
              <a:ln w="6600">
                <a:solidFill>
                  <a:srgbClr val="1C2849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50800" dir="2700000" algn="tl" rotWithShape="0">
                  <a:srgbClr val="1C2849"/>
                </a:outerShdw>
              </a:effectLst>
              <a:latin typeface="Suisse Int'l Black" panose="020B0A04000000000000" pitchFamily="34" charset="-78"/>
              <a:cs typeface="Suisse Int'l Black" panose="020B0A04000000000000" pitchFamily="34" charset="-78"/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8742015" y="2639982"/>
            <a:ext cx="3505144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4400" b="1" dirty="0">
                <a:ln w="6600">
                  <a:solidFill>
                    <a:srgbClr val="1C2849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50800" dir="2700000" algn="tl" rotWithShape="0">
                    <a:srgbClr val="1C2849"/>
                  </a:outerShdw>
                </a:effectLst>
                <a:latin typeface="Suisse Int'l Black" panose="020B0A04000000000000" pitchFamily="34" charset="-78"/>
                <a:cs typeface="Suisse Int'l Black" panose="020B0A04000000000000" pitchFamily="34" charset="-78"/>
              </a:rPr>
              <a:t>2</a:t>
            </a:r>
            <a:endParaRPr lang="de-DE" sz="34400" b="0" cap="none" spc="0" dirty="0">
              <a:ln w="6600">
                <a:solidFill>
                  <a:srgbClr val="1C2849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50800" dir="2700000" algn="tl" rotWithShape="0">
                  <a:srgbClr val="1C2849"/>
                </a:outerShdw>
              </a:effectLst>
              <a:latin typeface="Suisse Int'l Black" panose="020B0A04000000000000" pitchFamily="34" charset="-78"/>
              <a:cs typeface="Suisse Int'l Black" panose="020B0A04000000000000" pitchFamily="34" charset="-78"/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8575363" y="2586269"/>
            <a:ext cx="3505144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4400" b="1" dirty="0">
                <a:ln w="6600">
                  <a:solidFill>
                    <a:srgbClr val="1C2849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50800" dir="2700000" algn="tl" rotWithShape="0">
                    <a:srgbClr val="1C2849"/>
                  </a:outerShdw>
                </a:effectLst>
                <a:latin typeface="Suisse Int'l Black" panose="020B0A04000000000000" pitchFamily="34" charset="-78"/>
                <a:cs typeface="Suisse Int'l Black" panose="020B0A04000000000000" pitchFamily="34" charset="-78"/>
              </a:rPr>
              <a:t>1</a:t>
            </a:r>
            <a:endParaRPr lang="de-DE" sz="34400" b="0" cap="none" spc="0" dirty="0">
              <a:ln w="6600">
                <a:solidFill>
                  <a:srgbClr val="1C2849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50800" dir="2700000" algn="tl" rotWithShape="0">
                  <a:srgbClr val="1C2849"/>
                </a:outerShdw>
              </a:effectLst>
              <a:latin typeface="Suisse Int'l Black" panose="020B0A04000000000000" pitchFamily="34" charset="-78"/>
              <a:cs typeface="Suisse Int'l Black" panose="020B0A04000000000000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3276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  <p:bldP spid="25" grpId="1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1,2 oder 3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2851250" y="1587877"/>
            <a:ext cx="15442466" cy="811559"/>
          </a:xfrm>
        </p:spPr>
        <p:txBody>
          <a:bodyPr/>
          <a:lstStyle/>
          <a:p>
            <a:pPr marL="0" indent="0" algn="ctr">
              <a:buNone/>
              <a:tabLst>
                <a:tab pos="1820863" algn="l"/>
              </a:tabLst>
            </a:pPr>
            <a:r>
              <a:rPr lang="de-DE" sz="6000" dirty="0" smtClean="0"/>
              <a:t>Was ist KEINE Art von Partizipation?</a:t>
            </a:r>
            <a:endParaRPr lang="de-AT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2768071" y="4358531"/>
            <a:ext cx="15608824" cy="6011938"/>
            <a:chOff x="1483098" y="4070499"/>
            <a:chExt cx="15608824" cy="6011938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1483098" y="4070499"/>
              <a:ext cx="4680000" cy="5997940"/>
              <a:chOff x="2275186" y="4718571"/>
              <a:chExt cx="4680000" cy="5997940"/>
            </a:xfrm>
          </p:grpSpPr>
          <p:sp>
            <p:nvSpPr>
              <p:cNvPr id="9" name="Rechteck 8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2" name="Gruppieren 11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0" name="Ellipse 9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1" name="Textfeld 10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i="0" kern="0" spc="-5" dirty="0" smtClean="0">
                      <a:solidFill>
                        <a:schemeClr val="tx1"/>
                      </a:solidFill>
                      <a:latin typeface="Suisse Int'l" panose="020B0804000000000000" pitchFamily="34" charset="77"/>
                      <a:cs typeface="Suisse Int'l Mono"/>
                    </a:rPr>
                    <a:t>1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4" name="Gruppieren 13"/>
            <p:cNvGrpSpPr/>
            <p:nvPr/>
          </p:nvGrpSpPr>
          <p:grpSpPr>
            <a:xfrm>
              <a:off x="12411922" y="4084497"/>
              <a:ext cx="4680000" cy="5997940"/>
              <a:chOff x="2275186" y="4718571"/>
              <a:chExt cx="4680000" cy="5997940"/>
            </a:xfrm>
          </p:grpSpPr>
          <p:sp>
            <p:nvSpPr>
              <p:cNvPr id="15" name="Rechteck 14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6" name="Gruppieren 15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7" name="Ellipse 16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8" name="Textfeld 17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3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9" name="Gruppieren 18"/>
            <p:cNvGrpSpPr/>
            <p:nvPr/>
          </p:nvGrpSpPr>
          <p:grpSpPr>
            <a:xfrm>
              <a:off x="6947510" y="4070499"/>
              <a:ext cx="4680000" cy="5997940"/>
              <a:chOff x="2275186" y="4718571"/>
              <a:chExt cx="4680000" cy="5997940"/>
            </a:xfrm>
          </p:grpSpPr>
          <p:sp>
            <p:nvSpPr>
              <p:cNvPr id="20" name="Rechteck 19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21" name="Gruppieren 20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22" name="Ellipse 21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23" name="Textfeld 22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2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94390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1,2 oder 3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2851250" y="1587877"/>
            <a:ext cx="15442466" cy="811559"/>
          </a:xfrm>
        </p:spPr>
        <p:txBody>
          <a:bodyPr/>
          <a:lstStyle/>
          <a:p>
            <a:pPr marL="0" indent="0" algn="ctr">
              <a:buNone/>
              <a:tabLst>
                <a:tab pos="1820863" algn="l"/>
              </a:tabLst>
            </a:pPr>
            <a:r>
              <a:rPr lang="de-DE" sz="6000" dirty="0"/>
              <a:t>Was ist KEINE Art von Partizipation?</a:t>
            </a:r>
            <a:endParaRPr lang="de-AT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2768071" y="4358531"/>
            <a:ext cx="15608824" cy="6011938"/>
            <a:chOff x="1483098" y="4070499"/>
            <a:chExt cx="15608824" cy="6011938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1483098" y="4070499"/>
              <a:ext cx="4680000" cy="5997940"/>
              <a:chOff x="2275186" y="4718571"/>
              <a:chExt cx="4680000" cy="5997940"/>
            </a:xfrm>
          </p:grpSpPr>
          <p:sp>
            <p:nvSpPr>
              <p:cNvPr id="9" name="Rechteck 8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dirty="0">
                    <a:latin typeface="Suisse Int'l" panose="020B0804000000000000" pitchFamily="34" charset="77"/>
                  </a:rPr>
                  <a:t>Aktivismus</a:t>
                </a:r>
                <a:endParaRPr lang="de-AT" sz="6000" dirty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2" name="Gruppieren 11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0" name="Ellipse 9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1" name="Textfeld 10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i="0" kern="0" spc="-5" dirty="0" smtClean="0">
                      <a:solidFill>
                        <a:schemeClr val="tx1"/>
                      </a:solidFill>
                      <a:latin typeface="Suisse Int'l" panose="020B0804000000000000" pitchFamily="34" charset="77"/>
                      <a:cs typeface="Suisse Int'l Mono"/>
                    </a:rPr>
                    <a:t>1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4" name="Gruppieren 13"/>
            <p:cNvGrpSpPr/>
            <p:nvPr/>
          </p:nvGrpSpPr>
          <p:grpSpPr>
            <a:xfrm>
              <a:off x="12411922" y="4084497"/>
              <a:ext cx="4680000" cy="5997940"/>
              <a:chOff x="2275186" y="4718571"/>
              <a:chExt cx="4680000" cy="5997940"/>
            </a:xfrm>
          </p:grpSpPr>
          <p:sp>
            <p:nvSpPr>
              <p:cNvPr id="15" name="Rechteck 14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6" name="Gruppieren 15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7" name="Ellipse 16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8" name="Textfeld 17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3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9" name="Gruppieren 18"/>
            <p:cNvGrpSpPr/>
            <p:nvPr/>
          </p:nvGrpSpPr>
          <p:grpSpPr>
            <a:xfrm>
              <a:off x="6947510" y="4070499"/>
              <a:ext cx="4680000" cy="5997940"/>
              <a:chOff x="2275186" y="4718571"/>
              <a:chExt cx="4680000" cy="5997940"/>
            </a:xfrm>
          </p:grpSpPr>
          <p:sp>
            <p:nvSpPr>
              <p:cNvPr id="20" name="Rechteck 19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21" name="Gruppieren 20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22" name="Ellipse 21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23" name="Textfeld 22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2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59802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1,2 oder 3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2851250" y="1587877"/>
            <a:ext cx="15442466" cy="811559"/>
          </a:xfrm>
        </p:spPr>
        <p:txBody>
          <a:bodyPr/>
          <a:lstStyle/>
          <a:p>
            <a:pPr marL="0" indent="0" algn="ctr">
              <a:buNone/>
              <a:tabLst>
                <a:tab pos="1820863" algn="l"/>
              </a:tabLst>
            </a:pPr>
            <a:r>
              <a:rPr lang="de-DE" sz="6000" dirty="0"/>
              <a:t>Was ist KEINE Art von Partizipation?</a:t>
            </a:r>
            <a:endParaRPr lang="de-AT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2768071" y="4358531"/>
            <a:ext cx="15608824" cy="6011938"/>
            <a:chOff x="1483098" y="4070499"/>
            <a:chExt cx="15608824" cy="6011938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1483098" y="4070499"/>
              <a:ext cx="4680000" cy="5997940"/>
              <a:chOff x="2275186" y="4718571"/>
              <a:chExt cx="4680000" cy="5997940"/>
            </a:xfrm>
          </p:grpSpPr>
          <p:sp>
            <p:nvSpPr>
              <p:cNvPr id="9" name="Rechteck 8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dirty="0">
                    <a:latin typeface="Suisse Int'l" panose="020B0804000000000000" pitchFamily="34" charset="77"/>
                  </a:rPr>
                  <a:t>Aktivismus</a:t>
                </a:r>
                <a:endParaRPr lang="de-AT" sz="6000" dirty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2" name="Gruppieren 11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0" name="Ellipse 9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1" name="Textfeld 10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i="0" kern="0" spc="-5" dirty="0" smtClean="0">
                      <a:solidFill>
                        <a:schemeClr val="tx1"/>
                      </a:solidFill>
                      <a:latin typeface="Suisse Int'l" panose="020B0804000000000000" pitchFamily="34" charset="77"/>
                      <a:cs typeface="Suisse Int'l Mono"/>
                    </a:rPr>
                    <a:t>1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4" name="Gruppieren 13"/>
            <p:cNvGrpSpPr/>
            <p:nvPr/>
          </p:nvGrpSpPr>
          <p:grpSpPr>
            <a:xfrm>
              <a:off x="12411922" y="4084497"/>
              <a:ext cx="4680000" cy="5997940"/>
              <a:chOff x="2275186" y="4718571"/>
              <a:chExt cx="4680000" cy="5997940"/>
            </a:xfrm>
          </p:grpSpPr>
          <p:sp>
            <p:nvSpPr>
              <p:cNvPr id="15" name="Rechteck 14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6" name="Gruppieren 15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7" name="Ellipse 16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8" name="Textfeld 17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3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9" name="Gruppieren 18"/>
            <p:cNvGrpSpPr/>
            <p:nvPr/>
          </p:nvGrpSpPr>
          <p:grpSpPr>
            <a:xfrm>
              <a:off x="6947510" y="4070499"/>
              <a:ext cx="4680000" cy="5997940"/>
              <a:chOff x="2275186" y="4718571"/>
              <a:chExt cx="4680000" cy="5997940"/>
            </a:xfrm>
          </p:grpSpPr>
          <p:sp>
            <p:nvSpPr>
              <p:cNvPr id="20" name="Rechteck 19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dirty="0">
                    <a:latin typeface="Suisse Int'l" panose="020B0804000000000000" pitchFamily="34" charset="77"/>
                  </a:rPr>
                  <a:t>Tagebuch schreiben</a:t>
                </a:r>
                <a:endParaRPr lang="de-AT" sz="6000" dirty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21" name="Gruppieren 20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22" name="Ellipse 21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23" name="Textfeld 22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2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21367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1,2 oder 3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2851250" y="1587877"/>
            <a:ext cx="15442466" cy="811559"/>
          </a:xfrm>
        </p:spPr>
        <p:txBody>
          <a:bodyPr/>
          <a:lstStyle/>
          <a:p>
            <a:pPr marL="0" indent="0" algn="ctr">
              <a:buNone/>
              <a:tabLst>
                <a:tab pos="1820863" algn="l"/>
              </a:tabLst>
            </a:pPr>
            <a:r>
              <a:rPr lang="de-DE" sz="6000" dirty="0"/>
              <a:t>Aus welcher Sprache stammt das Wort "Partizipation</a:t>
            </a:r>
            <a:r>
              <a:rPr lang="de-DE" sz="6000" dirty="0" smtClean="0"/>
              <a:t>"?</a:t>
            </a:r>
            <a:endParaRPr lang="de-AT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2768071" y="4358531"/>
            <a:ext cx="15608824" cy="6011938"/>
            <a:chOff x="1483098" y="4070499"/>
            <a:chExt cx="15608824" cy="6011938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1483098" y="4070499"/>
              <a:ext cx="4680000" cy="5997940"/>
              <a:chOff x="2275186" y="4718571"/>
              <a:chExt cx="4680000" cy="5997940"/>
            </a:xfrm>
          </p:grpSpPr>
          <p:sp>
            <p:nvSpPr>
              <p:cNvPr id="9" name="Rechteck 8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2" name="Gruppieren 11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0" name="Ellipse 9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1" name="Textfeld 10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i="0" kern="0" spc="-5" dirty="0" smtClean="0">
                      <a:solidFill>
                        <a:schemeClr val="tx1"/>
                      </a:solidFill>
                      <a:latin typeface="Suisse Int'l" panose="020B0804000000000000" pitchFamily="34" charset="77"/>
                      <a:cs typeface="Suisse Int'l Mono"/>
                    </a:rPr>
                    <a:t>1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4" name="Gruppieren 13"/>
            <p:cNvGrpSpPr/>
            <p:nvPr/>
          </p:nvGrpSpPr>
          <p:grpSpPr>
            <a:xfrm>
              <a:off x="12411922" y="4084497"/>
              <a:ext cx="4680000" cy="5997940"/>
              <a:chOff x="2275186" y="4718571"/>
              <a:chExt cx="4680000" cy="5997940"/>
            </a:xfrm>
          </p:grpSpPr>
          <p:sp>
            <p:nvSpPr>
              <p:cNvPr id="15" name="Rechteck 14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6" name="Gruppieren 15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7" name="Ellipse 16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8" name="Textfeld 17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3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9" name="Gruppieren 18"/>
            <p:cNvGrpSpPr/>
            <p:nvPr/>
          </p:nvGrpSpPr>
          <p:grpSpPr>
            <a:xfrm>
              <a:off x="6947510" y="4070499"/>
              <a:ext cx="4680000" cy="5997940"/>
              <a:chOff x="2275186" y="4718571"/>
              <a:chExt cx="4680000" cy="5997940"/>
            </a:xfrm>
          </p:grpSpPr>
          <p:sp>
            <p:nvSpPr>
              <p:cNvPr id="20" name="Rechteck 19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21" name="Gruppieren 20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22" name="Ellipse 21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23" name="Textfeld 22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2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85166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1,2 oder 3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2851250" y="1587877"/>
            <a:ext cx="15442466" cy="811559"/>
          </a:xfrm>
        </p:spPr>
        <p:txBody>
          <a:bodyPr/>
          <a:lstStyle/>
          <a:p>
            <a:pPr marL="0" indent="0" algn="ctr">
              <a:buNone/>
              <a:tabLst>
                <a:tab pos="1820863" algn="l"/>
              </a:tabLst>
            </a:pPr>
            <a:r>
              <a:rPr lang="de-DE" sz="6000" dirty="0"/>
              <a:t>Was ist KEINE Art von Partizipation?</a:t>
            </a:r>
            <a:endParaRPr lang="de-AT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2768071" y="4358531"/>
            <a:ext cx="15608824" cy="6011938"/>
            <a:chOff x="1483098" y="4070499"/>
            <a:chExt cx="15608824" cy="6011938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1483098" y="4070499"/>
              <a:ext cx="4680000" cy="5997940"/>
              <a:chOff x="2275186" y="4718571"/>
              <a:chExt cx="4680000" cy="5997940"/>
            </a:xfrm>
          </p:grpSpPr>
          <p:sp>
            <p:nvSpPr>
              <p:cNvPr id="9" name="Rechteck 8"/>
              <p:cNvSpPr>
                <a:spLocks noChangeAspect="1"/>
              </p:cNvSpPr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dirty="0">
                    <a:latin typeface="Suisse Int'l" panose="020B0804000000000000" pitchFamily="34" charset="77"/>
                  </a:rPr>
                  <a:t>Aktivismus</a:t>
                </a:r>
                <a:endParaRPr lang="de-AT" sz="6000" dirty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2" name="Gruppieren 11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0" name="Ellipse 9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1" name="Textfeld 10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i="0" kern="0" spc="-5" dirty="0" smtClean="0">
                      <a:solidFill>
                        <a:schemeClr val="tx1"/>
                      </a:solidFill>
                      <a:latin typeface="Suisse Int'l" panose="020B0804000000000000" pitchFamily="34" charset="77"/>
                      <a:cs typeface="Suisse Int'l Mono"/>
                    </a:rPr>
                    <a:t>1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4" name="Gruppieren 13"/>
            <p:cNvGrpSpPr/>
            <p:nvPr/>
          </p:nvGrpSpPr>
          <p:grpSpPr>
            <a:xfrm>
              <a:off x="12411922" y="4084497"/>
              <a:ext cx="4680000" cy="5997940"/>
              <a:chOff x="2275186" y="4718571"/>
              <a:chExt cx="4680000" cy="5997940"/>
            </a:xfrm>
          </p:grpSpPr>
          <p:sp>
            <p:nvSpPr>
              <p:cNvPr id="15" name="Rechteck 14"/>
              <p:cNvSpPr>
                <a:spLocks noChangeAspect="1"/>
              </p:cNvSpPr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dirty="0">
                    <a:latin typeface="Suisse Int'l" panose="020B0804000000000000" pitchFamily="34" charset="77"/>
                  </a:rPr>
                  <a:t>Über etwas Abstimmen</a:t>
                </a:r>
                <a:endParaRPr lang="de-AT" sz="6000" dirty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6" name="Gruppieren 15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7" name="Ellipse 16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8" name="Textfeld 17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3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9" name="Gruppieren 18"/>
            <p:cNvGrpSpPr/>
            <p:nvPr/>
          </p:nvGrpSpPr>
          <p:grpSpPr>
            <a:xfrm>
              <a:off x="6947510" y="4070499"/>
              <a:ext cx="4680000" cy="5997940"/>
              <a:chOff x="2275186" y="4718571"/>
              <a:chExt cx="4680000" cy="5997940"/>
            </a:xfrm>
          </p:grpSpPr>
          <p:sp>
            <p:nvSpPr>
              <p:cNvPr id="20" name="Rechteck 19"/>
              <p:cNvSpPr>
                <a:spLocks noChangeAspect="1"/>
              </p:cNvSpPr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dirty="0">
                    <a:latin typeface="Suisse Int'l" panose="020B0804000000000000" pitchFamily="34" charset="77"/>
                  </a:rPr>
                  <a:t>Tagebuch schreiben</a:t>
                </a:r>
                <a:endParaRPr lang="de-AT" sz="6000" dirty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21" name="Gruppieren 20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22" name="Ellipse 21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23" name="Textfeld 22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2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97471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1,2 oder 3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2851250" y="1587877"/>
            <a:ext cx="15442466" cy="811559"/>
          </a:xfrm>
        </p:spPr>
        <p:txBody>
          <a:bodyPr/>
          <a:lstStyle/>
          <a:p>
            <a:pPr marL="0" indent="0" algn="ctr">
              <a:buNone/>
              <a:tabLst>
                <a:tab pos="1820863" algn="l"/>
              </a:tabLst>
            </a:pPr>
            <a:r>
              <a:rPr lang="de-DE" sz="6000" dirty="0"/>
              <a:t>Was ist KEINE Art von Partizipation?</a:t>
            </a:r>
            <a:endParaRPr lang="de-AT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2768071" y="4358531"/>
            <a:ext cx="4680000" cy="5997940"/>
            <a:chOff x="2275186" y="4718571"/>
            <a:chExt cx="4680000" cy="5997940"/>
          </a:xfrm>
        </p:grpSpPr>
        <p:sp>
          <p:nvSpPr>
            <p:cNvPr id="9" name="Rechteck 8"/>
            <p:cNvSpPr>
              <a:spLocks noChangeAspect="1"/>
            </p:cNvSpPr>
            <p:nvPr/>
          </p:nvSpPr>
          <p:spPr>
            <a:xfrm>
              <a:off x="2275186" y="6036511"/>
              <a:ext cx="4680000" cy="4680000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 w="76200">
              <a:solidFill>
                <a:srgbClr val="FF0000"/>
              </a:solidFill>
              <a:prstDash val="solid"/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6000" dirty="0" smtClean="0">
                  <a:latin typeface="Suisse Int'l" panose="020B0804000000000000" pitchFamily="34" charset="77"/>
                </a:rPr>
                <a:t>Aktivismus</a:t>
              </a:r>
              <a:endParaRPr lang="de-AT" sz="6000" dirty="0">
                <a:latin typeface="Suisse Int'l" panose="020B0804000000000000" pitchFamily="34" charset="77"/>
              </a:endParaRPr>
            </a:p>
          </p:txBody>
        </p:sp>
        <p:grpSp>
          <p:nvGrpSpPr>
            <p:cNvPr id="12" name="Gruppieren 11"/>
            <p:cNvGrpSpPr/>
            <p:nvPr/>
          </p:nvGrpSpPr>
          <p:grpSpPr>
            <a:xfrm>
              <a:off x="4075186" y="4718571"/>
              <a:ext cx="1080000" cy="1107996"/>
              <a:chOff x="13436426" y="5482513"/>
              <a:chExt cx="1080000" cy="1107996"/>
            </a:xfrm>
          </p:grpSpPr>
          <p:sp>
            <p:nvSpPr>
              <p:cNvPr id="10" name="Ellipse 9"/>
              <p:cNvSpPr/>
              <p:nvPr/>
            </p:nvSpPr>
            <p:spPr>
              <a:xfrm>
                <a:off x="13436426" y="5496511"/>
                <a:ext cx="1080000" cy="1080000"/>
              </a:xfrm>
              <a:prstGeom prst="ellipse">
                <a:avLst/>
              </a:prstGeom>
              <a:solidFill>
                <a:schemeClr val="accent2"/>
              </a:solidFill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sp>
            <p:nvSpPr>
              <p:cNvPr id="11" name="Textfeld 10"/>
              <p:cNvSpPr txBox="1"/>
              <p:nvPr/>
            </p:nvSpPr>
            <p:spPr>
              <a:xfrm>
                <a:off x="13652390" y="5482513"/>
                <a:ext cx="648072" cy="1107996"/>
              </a:xfrm>
              <a:prstGeom prst="rect">
                <a:avLst/>
              </a:prstGeom>
            </p:spPr>
            <p:txBody>
              <a:bodyPr vert="horz" wrap="square" lIns="90000" rtlCol="0" anchor="ctr">
                <a:spAutoFit/>
              </a:bodyPr>
              <a:lstStyle/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de-DE" sz="6600" b="1" i="0" kern="0" spc="-5" dirty="0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rPr>
                  <a:t>1</a:t>
                </a:r>
                <a:endParaRPr lang="de-AT" sz="6600" b="1" i="0" kern="0" spc="-5" dirty="0" err="1" smtClean="0">
                  <a:solidFill>
                    <a:schemeClr val="tx1"/>
                  </a:solidFill>
                  <a:latin typeface="Suisse Int'l" panose="020B0804000000000000" pitchFamily="34" charset="77"/>
                  <a:cs typeface="Suisse Int'l Mono"/>
                </a:endParaRPr>
              </a:p>
            </p:txBody>
          </p:sp>
        </p:grpSp>
      </p:grpSp>
      <p:grpSp>
        <p:nvGrpSpPr>
          <p:cNvPr id="14" name="Gruppieren 13"/>
          <p:cNvGrpSpPr/>
          <p:nvPr/>
        </p:nvGrpSpPr>
        <p:grpSpPr>
          <a:xfrm>
            <a:off x="13696895" y="4372529"/>
            <a:ext cx="4680000" cy="5997940"/>
            <a:chOff x="2275186" y="4718571"/>
            <a:chExt cx="4680000" cy="5997940"/>
          </a:xfrm>
        </p:grpSpPr>
        <p:sp>
          <p:nvSpPr>
            <p:cNvPr id="15" name="Rechteck 14"/>
            <p:cNvSpPr>
              <a:spLocks noChangeAspect="1"/>
            </p:cNvSpPr>
            <p:nvPr/>
          </p:nvSpPr>
          <p:spPr>
            <a:xfrm>
              <a:off x="2275186" y="6036511"/>
              <a:ext cx="4680000" cy="4680000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 w="76200">
              <a:solidFill>
                <a:srgbClr val="FF0000"/>
              </a:solidFill>
              <a:prstDash val="solid"/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6000" dirty="0" smtClean="0">
                  <a:latin typeface="Suisse Int'l" panose="020B0804000000000000" pitchFamily="34" charset="77"/>
                </a:rPr>
                <a:t>Über etwas Abstimmen</a:t>
              </a:r>
              <a:endParaRPr lang="de-AT" sz="6000" dirty="0">
                <a:latin typeface="Suisse Int'l" panose="020B0804000000000000" pitchFamily="34" charset="77"/>
              </a:endParaRPr>
            </a:p>
          </p:txBody>
        </p:sp>
        <p:grpSp>
          <p:nvGrpSpPr>
            <p:cNvPr id="16" name="Gruppieren 15"/>
            <p:cNvGrpSpPr/>
            <p:nvPr/>
          </p:nvGrpSpPr>
          <p:grpSpPr>
            <a:xfrm>
              <a:off x="4075186" y="4718571"/>
              <a:ext cx="1080000" cy="1107996"/>
              <a:chOff x="13436426" y="5482513"/>
              <a:chExt cx="1080000" cy="1107996"/>
            </a:xfrm>
          </p:grpSpPr>
          <p:sp>
            <p:nvSpPr>
              <p:cNvPr id="17" name="Ellipse 16"/>
              <p:cNvSpPr/>
              <p:nvPr/>
            </p:nvSpPr>
            <p:spPr>
              <a:xfrm>
                <a:off x="13436426" y="5496511"/>
                <a:ext cx="1080000" cy="1080000"/>
              </a:xfrm>
              <a:prstGeom prst="ellipse">
                <a:avLst/>
              </a:prstGeom>
              <a:solidFill>
                <a:schemeClr val="accent2"/>
              </a:solidFill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sp>
            <p:nvSpPr>
              <p:cNvPr id="18" name="Textfeld 17"/>
              <p:cNvSpPr txBox="1"/>
              <p:nvPr/>
            </p:nvSpPr>
            <p:spPr>
              <a:xfrm>
                <a:off x="13652390" y="5482513"/>
                <a:ext cx="648072" cy="1107996"/>
              </a:xfrm>
              <a:prstGeom prst="rect">
                <a:avLst/>
              </a:prstGeom>
            </p:spPr>
            <p:txBody>
              <a:bodyPr vert="horz" wrap="square" lIns="90000" rtlCol="0" anchor="ctr">
                <a:spAutoFit/>
              </a:bodyPr>
              <a:lstStyle/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de-DE" sz="6600" b="1" kern="0" spc="-5" dirty="0">
                    <a:latin typeface="Suisse Int'l" panose="020B0804000000000000" pitchFamily="34" charset="77"/>
                    <a:cs typeface="Suisse Int'l Mono"/>
                  </a:rPr>
                  <a:t>3</a:t>
                </a:r>
                <a:endParaRPr lang="de-AT" sz="6600" b="1" i="0" kern="0" spc="-5" dirty="0" err="1" smtClean="0">
                  <a:solidFill>
                    <a:schemeClr val="tx1"/>
                  </a:solidFill>
                  <a:latin typeface="Suisse Int'l" panose="020B0804000000000000" pitchFamily="34" charset="77"/>
                  <a:cs typeface="Suisse Int'l Mono"/>
                </a:endParaRPr>
              </a:p>
            </p:txBody>
          </p:sp>
        </p:grpSp>
      </p:grpSp>
      <p:grpSp>
        <p:nvGrpSpPr>
          <p:cNvPr id="19" name="Gruppieren 18"/>
          <p:cNvGrpSpPr/>
          <p:nvPr/>
        </p:nvGrpSpPr>
        <p:grpSpPr>
          <a:xfrm>
            <a:off x="8232483" y="4358531"/>
            <a:ext cx="4680000" cy="5997940"/>
            <a:chOff x="2275186" y="4718571"/>
            <a:chExt cx="4680000" cy="5997940"/>
          </a:xfrm>
        </p:grpSpPr>
        <p:sp>
          <p:nvSpPr>
            <p:cNvPr id="20" name="Rechteck 19"/>
            <p:cNvSpPr>
              <a:spLocks noChangeAspect="1"/>
            </p:cNvSpPr>
            <p:nvPr/>
          </p:nvSpPr>
          <p:spPr>
            <a:xfrm>
              <a:off x="2275186" y="6036511"/>
              <a:ext cx="4680000" cy="4680000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 w="76200">
              <a:solidFill>
                <a:srgbClr val="FF0000"/>
              </a:solidFill>
              <a:prstDash val="solid"/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6000" dirty="0" smtClean="0">
                  <a:latin typeface="Suisse Int'l" panose="020B0804000000000000" pitchFamily="34" charset="77"/>
                </a:rPr>
                <a:t>Tagebuch schreiben</a:t>
              </a:r>
              <a:endParaRPr lang="de-AT" sz="6000" dirty="0">
                <a:latin typeface="Suisse Int'l" panose="020B0804000000000000" pitchFamily="34" charset="77"/>
              </a:endParaRPr>
            </a:p>
          </p:txBody>
        </p:sp>
        <p:grpSp>
          <p:nvGrpSpPr>
            <p:cNvPr id="21" name="Gruppieren 20"/>
            <p:cNvGrpSpPr/>
            <p:nvPr/>
          </p:nvGrpSpPr>
          <p:grpSpPr>
            <a:xfrm>
              <a:off x="4075186" y="4718571"/>
              <a:ext cx="1080000" cy="1107996"/>
              <a:chOff x="13436426" y="5482513"/>
              <a:chExt cx="1080000" cy="1107996"/>
            </a:xfrm>
          </p:grpSpPr>
          <p:sp>
            <p:nvSpPr>
              <p:cNvPr id="22" name="Ellipse 21"/>
              <p:cNvSpPr/>
              <p:nvPr/>
            </p:nvSpPr>
            <p:spPr>
              <a:xfrm>
                <a:off x="13436426" y="5496511"/>
                <a:ext cx="1080000" cy="1080000"/>
              </a:xfrm>
              <a:prstGeom prst="ellipse">
                <a:avLst/>
              </a:prstGeom>
              <a:solidFill>
                <a:schemeClr val="accent2"/>
              </a:solidFill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sp>
            <p:nvSpPr>
              <p:cNvPr id="23" name="Textfeld 22"/>
              <p:cNvSpPr txBox="1"/>
              <p:nvPr/>
            </p:nvSpPr>
            <p:spPr>
              <a:xfrm>
                <a:off x="13652390" y="5482513"/>
                <a:ext cx="648072" cy="1107996"/>
              </a:xfrm>
              <a:prstGeom prst="rect">
                <a:avLst/>
              </a:prstGeom>
            </p:spPr>
            <p:txBody>
              <a:bodyPr vert="horz" wrap="square" lIns="90000" rtlCol="0" anchor="ctr">
                <a:spAutoFit/>
              </a:bodyPr>
              <a:lstStyle/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de-DE" sz="6600" b="1" kern="0" spc="-5" dirty="0">
                    <a:latin typeface="Suisse Int'l" panose="020B0804000000000000" pitchFamily="34" charset="77"/>
                    <a:cs typeface="Suisse Int'l Mono"/>
                  </a:rPr>
                  <a:t>2</a:t>
                </a:r>
                <a:endParaRPr lang="de-AT" sz="6600" b="1" i="0" kern="0" spc="-5" dirty="0" err="1" smtClean="0">
                  <a:solidFill>
                    <a:schemeClr val="tx1"/>
                  </a:solidFill>
                  <a:latin typeface="Suisse Int'l" panose="020B0804000000000000" pitchFamily="34" charset="77"/>
                  <a:cs typeface="Suisse Int'l Mono"/>
                </a:endParaRPr>
              </a:p>
            </p:txBody>
          </p:sp>
        </p:grpSp>
      </p:grpSp>
      <p:sp>
        <p:nvSpPr>
          <p:cNvPr id="3" name="Rechteck 2"/>
          <p:cNvSpPr/>
          <p:nvPr/>
        </p:nvSpPr>
        <p:spPr>
          <a:xfrm>
            <a:off x="8695992" y="2606189"/>
            <a:ext cx="3505144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4400" b="1" dirty="0" smtClean="0">
                <a:ln w="6600">
                  <a:solidFill>
                    <a:srgbClr val="1C2849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50800" dir="2700000" algn="tl" rotWithShape="0">
                    <a:srgbClr val="1C2849"/>
                  </a:outerShdw>
                </a:effectLst>
                <a:latin typeface="Suisse Int'l Black" panose="020B0A04000000000000" pitchFamily="34" charset="-78"/>
                <a:cs typeface="Suisse Int'l Black" panose="020B0A04000000000000" pitchFamily="34" charset="-78"/>
              </a:rPr>
              <a:t>5</a:t>
            </a:r>
            <a:endParaRPr lang="de-DE" sz="34400" b="0" cap="none" spc="0" dirty="0">
              <a:ln w="6600">
                <a:solidFill>
                  <a:srgbClr val="1C2849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50800" dir="2700000" algn="tl" rotWithShape="0">
                  <a:srgbClr val="1C2849"/>
                </a:outerShdw>
              </a:effectLst>
              <a:latin typeface="Suisse Int'l Black" panose="020B0A04000000000000" pitchFamily="34" charset="-78"/>
              <a:cs typeface="Suisse Int'l Black" panose="020B0A04000000000000" pitchFamily="34" charset="-78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8727866" y="2601792"/>
            <a:ext cx="3505144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4400" b="1" dirty="0">
                <a:ln w="6600">
                  <a:solidFill>
                    <a:srgbClr val="1C2849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50800" dir="2700000" algn="tl" rotWithShape="0">
                    <a:srgbClr val="1C2849"/>
                  </a:outerShdw>
                </a:effectLst>
                <a:latin typeface="Suisse Int'l Black" panose="020B0A04000000000000" pitchFamily="34" charset="-78"/>
                <a:cs typeface="Suisse Int'l Black" panose="020B0A04000000000000" pitchFamily="34" charset="-78"/>
              </a:rPr>
              <a:t>4</a:t>
            </a:r>
            <a:endParaRPr lang="de-DE" sz="34400" b="0" cap="none" spc="0" dirty="0">
              <a:ln w="6600">
                <a:solidFill>
                  <a:srgbClr val="1C2849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50800" dir="2700000" algn="tl" rotWithShape="0">
                  <a:srgbClr val="1C2849"/>
                </a:outerShdw>
              </a:effectLst>
              <a:latin typeface="Suisse Int'l Black" panose="020B0A04000000000000" pitchFamily="34" charset="-78"/>
              <a:cs typeface="Suisse Int'l Black" panose="020B0A04000000000000" pitchFamily="34" charset="-78"/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8819911" y="2644379"/>
            <a:ext cx="3505144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4400" b="1" dirty="0">
                <a:ln w="6600">
                  <a:solidFill>
                    <a:srgbClr val="1C2849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50800" dir="2700000" algn="tl" rotWithShape="0">
                    <a:srgbClr val="1C2849"/>
                  </a:outerShdw>
                </a:effectLst>
                <a:latin typeface="Suisse Int'l Black" panose="020B0A04000000000000" pitchFamily="34" charset="-78"/>
                <a:cs typeface="Suisse Int'l Black" panose="020B0A04000000000000" pitchFamily="34" charset="-78"/>
              </a:rPr>
              <a:t>3</a:t>
            </a:r>
            <a:endParaRPr lang="de-DE" sz="34400" b="0" cap="none" spc="0" dirty="0">
              <a:ln w="6600">
                <a:solidFill>
                  <a:srgbClr val="1C2849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50800" dir="2700000" algn="tl" rotWithShape="0">
                  <a:srgbClr val="1C2849"/>
                </a:outerShdw>
              </a:effectLst>
              <a:latin typeface="Suisse Int'l Black" panose="020B0A04000000000000" pitchFamily="34" charset="-78"/>
              <a:cs typeface="Suisse Int'l Black" panose="020B0A04000000000000" pitchFamily="34" charset="-78"/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8742015" y="2639982"/>
            <a:ext cx="3505144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4400" b="1" dirty="0">
                <a:ln w="6600">
                  <a:solidFill>
                    <a:srgbClr val="1C2849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50800" dir="2700000" algn="tl" rotWithShape="0">
                    <a:srgbClr val="1C2849"/>
                  </a:outerShdw>
                </a:effectLst>
                <a:latin typeface="Suisse Int'l Black" panose="020B0A04000000000000" pitchFamily="34" charset="-78"/>
                <a:cs typeface="Suisse Int'l Black" panose="020B0A04000000000000" pitchFamily="34" charset="-78"/>
              </a:rPr>
              <a:t>2</a:t>
            </a:r>
            <a:endParaRPr lang="de-DE" sz="34400" b="0" cap="none" spc="0" dirty="0">
              <a:ln w="6600">
                <a:solidFill>
                  <a:srgbClr val="1C2849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50800" dir="2700000" algn="tl" rotWithShape="0">
                  <a:srgbClr val="1C2849"/>
                </a:outerShdw>
              </a:effectLst>
              <a:latin typeface="Suisse Int'l Black" panose="020B0A04000000000000" pitchFamily="34" charset="-78"/>
              <a:cs typeface="Suisse Int'l Black" panose="020B0A04000000000000" pitchFamily="34" charset="-78"/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8575363" y="2586269"/>
            <a:ext cx="3505144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4400" b="1" dirty="0">
                <a:ln w="6600">
                  <a:solidFill>
                    <a:srgbClr val="1C2849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50800" dir="2700000" algn="tl" rotWithShape="0">
                    <a:srgbClr val="1C2849"/>
                  </a:outerShdw>
                </a:effectLst>
                <a:latin typeface="Suisse Int'l Black" panose="020B0A04000000000000" pitchFamily="34" charset="-78"/>
                <a:cs typeface="Suisse Int'l Black" panose="020B0A04000000000000" pitchFamily="34" charset="-78"/>
              </a:rPr>
              <a:t>1</a:t>
            </a:r>
            <a:endParaRPr lang="de-DE" sz="34400" b="0" cap="none" spc="0" dirty="0">
              <a:ln w="6600">
                <a:solidFill>
                  <a:srgbClr val="1C2849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50800" dir="2700000" algn="tl" rotWithShape="0">
                  <a:srgbClr val="1C2849"/>
                </a:outerShdw>
              </a:effectLst>
              <a:latin typeface="Suisse Int'l Black" panose="020B0A04000000000000" pitchFamily="34" charset="-78"/>
              <a:cs typeface="Suisse Int'l Black" panose="020B0A04000000000000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1856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  <p:bldP spid="25" grpId="1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1,2 oder 3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2851250" y="974155"/>
            <a:ext cx="15442466" cy="811559"/>
          </a:xfrm>
        </p:spPr>
        <p:txBody>
          <a:bodyPr/>
          <a:lstStyle/>
          <a:p>
            <a:pPr marL="0" indent="0" algn="ctr">
              <a:buNone/>
              <a:tabLst>
                <a:tab pos="1820863" algn="l"/>
              </a:tabLst>
            </a:pPr>
            <a:r>
              <a:rPr lang="de-DE" sz="6000" dirty="0" smtClean="0"/>
              <a:t>Du </a:t>
            </a:r>
            <a:r>
              <a:rPr lang="de-DE" sz="6000" dirty="0"/>
              <a:t>findest, dass auf dem Spielplatz in der Nähe von eurer Schule etwas fehlt. Was könntest du tun, damit sich das ändert?</a:t>
            </a:r>
            <a:endParaRPr lang="de-AT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2768071" y="4358531"/>
            <a:ext cx="15608824" cy="6011938"/>
            <a:chOff x="1483098" y="4070499"/>
            <a:chExt cx="15608824" cy="6011938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1483098" y="4070499"/>
              <a:ext cx="4680000" cy="5997940"/>
              <a:chOff x="2275186" y="4718571"/>
              <a:chExt cx="4680000" cy="5997940"/>
            </a:xfrm>
          </p:grpSpPr>
          <p:sp>
            <p:nvSpPr>
              <p:cNvPr id="9" name="Rechteck 8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2" name="Gruppieren 11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0" name="Ellipse 9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1" name="Textfeld 10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i="0" kern="0" spc="-5" dirty="0" smtClean="0">
                      <a:solidFill>
                        <a:schemeClr val="tx1"/>
                      </a:solidFill>
                      <a:latin typeface="Suisse Int'l" panose="020B0804000000000000" pitchFamily="34" charset="77"/>
                      <a:cs typeface="Suisse Int'l Mono"/>
                    </a:rPr>
                    <a:t>1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4" name="Gruppieren 13"/>
            <p:cNvGrpSpPr/>
            <p:nvPr/>
          </p:nvGrpSpPr>
          <p:grpSpPr>
            <a:xfrm>
              <a:off x="12411922" y="4084497"/>
              <a:ext cx="4680000" cy="5997940"/>
              <a:chOff x="2275186" y="4718571"/>
              <a:chExt cx="4680000" cy="5997940"/>
            </a:xfrm>
          </p:grpSpPr>
          <p:sp>
            <p:nvSpPr>
              <p:cNvPr id="15" name="Rechteck 14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6" name="Gruppieren 15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7" name="Ellipse 16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8" name="Textfeld 17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3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9" name="Gruppieren 18"/>
            <p:cNvGrpSpPr/>
            <p:nvPr/>
          </p:nvGrpSpPr>
          <p:grpSpPr>
            <a:xfrm>
              <a:off x="6947510" y="4070499"/>
              <a:ext cx="4680000" cy="5997940"/>
              <a:chOff x="2275186" y="4718571"/>
              <a:chExt cx="4680000" cy="5997940"/>
            </a:xfrm>
          </p:grpSpPr>
          <p:sp>
            <p:nvSpPr>
              <p:cNvPr id="20" name="Rechteck 19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21" name="Gruppieren 20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22" name="Ellipse 21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23" name="Textfeld 22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2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1293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2851250" y="974155"/>
            <a:ext cx="15442466" cy="811559"/>
          </a:xfrm>
        </p:spPr>
        <p:txBody>
          <a:bodyPr/>
          <a:lstStyle/>
          <a:p>
            <a:pPr marL="0" indent="0" algn="ctr">
              <a:buNone/>
              <a:tabLst>
                <a:tab pos="1820863" algn="l"/>
              </a:tabLst>
            </a:pPr>
            <a:r>
              <a:rPr lang="de-DE" sz="6000" dirty="0" smtClean="0"/>
              <a:t>Du </a:t>
            </a:r>
            <a:r>
              <a:rPr lang="de-DE" sz="6000" dirty="0"/>
              <a:t>findest, dass auf dem Spielplatz in der Nähe von eurer Schule etwas fehlt. Was könntest du tun, damit sich das ändert?</a:t>
            </a:r>
            <a:endParaRPr lang="de-AT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1,2 oder 3</a:t>
            </a: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2768071" y="4358531"/>
            <a:ext cx="15608824" cy="6011938"/>
            <a:chOff x="1483098" y="4070499"/>
            <a:chExt cx="15608824" cy="6011938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1483098" y="4070499"/>
              <a:ext cx="4680000" cy="5997940"/>
              <a:chOff x="2275186" y="4718571"/>
              <a:chExt cx="4680000" cy="5997940"/>
            </a:xfrm>
          </p:grpSpPr>
          <p:sp>
            <p:nvSpPr>
              <p:cNvPr id="9" name="Rechteck 8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dirty="0">
                    <a:latin typeface="Suisse Int'l" panose="020B0804000000000000" pitchFamily="34" charset="77"/>
                  </a:rPr>
                  <a:t>Nichts. Das ist halt </a:t>
                </a:r>
                <a:r>
                  <a:rPr lang="de-DE" sz="6000" dirty="0" smtClean="0">
                    <a:latin typeface="Suisse Int'l" panose="020B0804000000000000" pitchFamily="34" charset="77"/>
                  </a:rPr>
                  <a:t>so</a:t>
                </a:r>
                <a:endParaRPr lang="de-AT" sz="6000" dirty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2" name="Gruppieren 11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0" name="Ellipse 9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1" name="Textfeld 10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i="0" kern="0" spc="-5" dirty="0" smtClean="0">
                      <a:solidFill>
                        <a:schemeClr val="tx1"/>
                      </a:solidFill>
                      <a:latin typeface="Suisse Int'l" panose="020B0804000000000000" pitchFamily="34" charset="77"/>
                      <a:cs typeface="Suisse Int'l Mono"/>
                    </a:rPr>
                    <a:t>1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4" name="Gruppieren 13"/>
            <p:cNvGrpSpPr/>
            <p:nvPr/>
          </p:nvGrpSpPr>
          <p:grpSpPr>
            <a:xfrm>
              <a:off x="12411922" y="4084497"/>
              <a:ext cx="4680000" cy="5997940"/>
              <a:chOff x="2275186" y="4718571"/>
              <a:chExt cx="4680000" cy="5997940"/>
            </a:xfrm>
          </p:grpSpPr>
          <p:sp>
            <p:nvSpPr>
              <p:cNvPr id="15" name="Rechteck 14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6" name="Gruppieren 15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7" name="Ellipse 16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8" name="Textfeld 17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3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9" name="Gruppieren 18"/>
            <p:cNvGrpSpPr/>
            <p:nvPr/>
          </p:nvGrpSpPr>
          <p:grpSpPr>
            <a:xfrm>
              <a:off x="6947510" y="4070499"/>
              <a:ext cx="4680000" cy="5997940"/>
              <a:chOff x="2275186" y="4718571"/>
              <a:chExt cx="4680000" cy="5997940"/>
            </a:xfrm>
          </p:grpSpPr>
          <p:sp>
            <p:nvSpPr>
              <p:cNvPr id="20" name="Rechteck 19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21" name="Gruppieren 20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22" name="Ellipse 21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23" name="Textfeld 22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2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9933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1,2 oder 3</a:t>
            </a: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2768071" y="4358531"/>
            <a:ext cx="15608824" cy="6011938"/>
            <a:chOff x="1483098" y="4070499"/>
            <a:chExt cx="15608824" cy="6011938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1483098" y="4070499"/>
              <a:ext cx="4680000" cy="5997940"/>
              <a:chOff x="2275186" y="4718571"/>
              <a:chExt cx="4680000" cy="5997940"/>
            </a:xfrm>
          </p:grpSpPr>
          <p:sp>
            <p:nvSpPr>
              <p:cNvPr id="9" name="Rechteck 8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dirty="0">
                    <a:latin typeface="Suisse Int'l" panose="020B0804000000000000" pitchFamily="34" charset="77"/>
                  </a:rPr>
                  <a:t>Nichts. Das ist halt </a:t>
                </a:r>
                <a:r>
                  <a:rPr lang="de-DE" sz="6000" dirty="0" smtClean="0">
                    <a:latin typeface="Suisse Int'l" panose="020B0804000000000000" pitchFamily="34" charset="77"/>
                  </a:rPr>
                  <a:t>so</a:t>
                </a:r>
                <a:endParaRPr lang="de-AT" sz="6000" dirty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2" name="Gruppieren 11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0" name="Ellipse 9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1" name="Textfeld 10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i="0" kern="0" spc="-5" dirty="0" smtClean="0">
                      <a:solidFill>
                        <a:schemeClr val="tx1"/>
                      </a:solidFill>
                      <a:latin typeface="Suisse Int'l" panose="020B0804000000000000" pitchFamily="34" charset="77"/>
                      <a:cs typeface="Suisse Int'l Mono"/>
                    </a:rPr>
                    <a:t>1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4" name="Gruppieren 13"/>
            <p:cNvGrpSpPr/>
            <p:nvPr/>
          </p:nvGrpSpPr>
          <p:grpSpPr>
            <a:xfrm>
              <a:off x="12411922" y="4084497"/>
              <a:ext cx="4680000" cy="5997940"/>
              <a:chOff x="2275186" y="4718571"/>
              <a:chExt cx="4680000" cy="5997940"/>
            </a:xfrm>
          </p:grpSpPr>
          <p:sp>
            <p:nvSpPr>
              <p:cNvPr id="15" name="Rechteck 14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6" name="Gruppieren 15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7" name="Ellipse 16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8" name="Textfeld 17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3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9" name="Gruppieren 18"/>
            <p:cNvGrpSpPr/>
            <p:nvPr/>
          </p:nvGrpSpPr>
          <p:grpSpPr>
            <a:xfrm>
              <a:off x="6947510" y="4070499"/>
              <a:ext cx="4680000" cy="5997940"/>
              <a:chOff x="2275186" y="4718571"/>
              <a:chExt cx="4680000" cy="5997940"/>
            </a:xfrm>
          </p:grpSpPr>
          <p:sp>
            <p:nvSpPr>
              <p:cNvPr id="20" name="Rechteck 19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dirty="0" err="1">
                    <a:latin typeface="Suisse Int'l" panose="020B0804000000000000" pitchFamily="34" charset="77"/>
                  </a:rPr>
                  <a:t>Einer_m</a:t>
                </a:r>
                <a:r>
                  <a:rPr lang="de-DE" sz="6000" dirty="0">
                    <a:latin typeface="Suisse Int'l" panose="020B0804000000000000" pitchFamily="34" charset="77"/>
                  </a:rPr>
                  <a:t> </a:t>
                </a:r>
                <a:r>
                  <a:rPr lang="de-DE" sz="6000" dirty="0" err="1">
                    <a:latin typeface="Suisse Int'l" panose="020B0804000000000000" pitchFamily="34" charset="77"/>
                  </a:rPr>
                  <a:t>Politiker_in</a:t>
                </a:r>
                <a:r>
                  <a:rPr lang="de-DE" sz="6000" dirty="0">
                    <a:latin typeface="Suisse Int'l" panose="020B0804000000000000" pitchFamily="34" charset="77"/>
                  </a:rPr>
                  <a:t> schreiben</a:t>
                </a:r>
                <a:endParaRPr lang="de-AT" sz="6000" dirty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21" name="Gruppieren 20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22" name="Ellipse 21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23" name="Textfeld 22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2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</p:grpSp>
      <p:sp>
        <p:nvSpPr>
          <p:cNvPr id="25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2851250" y="974155"/>
            <a:ext cx="15442466" cy="811559"/>
          </a:xfrm>
        </p:spPr>
        <p:txBody>
          <a:bodyPr/>
          <a:lstStyle/>
          <a:p>
            <a:pPr marL="0" indent="0" algn="ctr">
              <a:buNone/>
              <a:tabLst>
                <a:tab pos="1820863" algn="l"/>
              </a:tabLst>
            </a:pPr>
            <a:r>
              <a:rPr lang="de-DE" sz="6000" dirty="0" smtClean="0"/>
              <a:t>Du </a:t>
            </a:r>
            <a:r>
              <a:rPr lang="de-DE" sz="6000" dirty="0"/>
              <a:t>findest, dass auf dem Spielplatz in der Nähe von eurer Schule etwas fehlt. Was könntest du tun, damit sich das ändert?</a:t>
            </a:r>
            <a:endParaRPr lang="de-AT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32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1,2 oder 3</a:t>
            </a: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2768071" y="4358531"/>
            <a:ext cx="15608824" cy="6011938"/>
            <a:chOff x="1483098" y="4070499"/>
            <a:chExt cx="15608824" cy="6011938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1483098" y="4070499"/>
              <a:ext cx="4680000" cy="5997940"/>
              <a:chOff x="2275186" y="4718571"/>
              <a:chExt cx="4680000" cy="5997940"/>
            </a:xfrm>
          </p:grpSpPr>
          <p:sp>
            <p:nvSpPr>
              <p:cNvPr id="9" name="Rechteck 8"/>
              <p:cNvSpPr>
                <a:spLocks noChangeAspect="1"/>
              </p:cNvSpPr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dirty="0">
                    <a:latin typeface="Suisse Int'l" panose="020B0804000000000000" pitchFamily="34" charset="77"/>
                  </a:rPr>
                  <a:t>Nichts. Das ist halt </a:t>
                </a:r>
                <a:r>
                  <a:rPr lang="de-DE" sz="6000" dirty="0" smtClean="0">
                    <a:latin typeface="Suisse Int'l" panose="020B0804000000000000" pitchFamily="34" charset="77"/>
                  </a:rPr>
                  <a:t>so</a:t>
                </a:r>
                <a:endParaRPr lang="de-AT" sz="6000" dirty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2" name="Gruppieren 11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0" name="Ellipse 9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1" name="Textfeld 10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i="0" kern="0" spc="-5" dirty="0" smtClean="0">
                      <a:solidFill>
                        <a:schemeClr val="tx1"/>
                      </a:solidFill>
                      <a:latin typeface="Suisse Int'l" panose="020B0804000000000000" pitchFamily="34" charset="77"/>
                      <a:cs typeface="Suisse Int'l Mono"/>
                    </a:rPr>
                    <a:t>1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4" name="Gruppieren 13"/>
            <p:cNvGrpSpPr/>
            <p:nvPr/>
          </p:nvGrpSpPr>
          <p:grpSpPr>
            <a:xfrm>
              <a:off x="12411922" y="4084497"/>
              <a:ext cx="4680000" cy="5997940"/>
              <a:chOff x="2275186" y="4718571"/>
              <a:chExt cx="4680000" cy="5997940"/>
            </a:xfrm>
          </p:grpSpPr>
          <p:sp>
            <p:nvSpPr>
              <p:cNvPr id="15" name="Rechteck 14"/>
              <p:cNvSpPr>
                <a:spLocks noChangeAspect="1"/>
              </p:cNvSpPr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dirty="0">
                    <a:latin typeface="Suisse Int'l" panose="020B0804000000000000" pitchFamily="34" charset="77"/>
                  </a:rPr>
                  <a:t>Mit </a:t>
                </a:r>
                <a:r>
                  <a:rPr lang="de-DE" sz="6000" spc="-300" dirty="0" err="1">
                    <a:latin typeface="Suisse Int'l" panose="020B0804000000000000" pitchFamily="34" charset="77"/>
                  </a:rPr>
                  <a:t>Freund_innen</a:t>
                </a:r>
                <a:r>
                  <a:rPr lang="de-DE" sz="6000" dirty="0">
                    <a:latin typeface="Suisse Int'l" panose="020B0804000000000000" pitchFamily="34" charset="77"/>
                  </a:rPr>
                  <a:t> darüber jammern</a:t>
                </a:r>
                <a:endParaRPr lang="de-AT" sz="6000" dirty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6" name="Gruppieren 15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7" name="Ellipse 16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8" name="Textfeld 17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3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9" name="Gruppieren 18"/>
            <p:cNvGrpSpPr/>
            <p:nvPr/>
          </p:nvGrpSpPr>
          <p:grpSpPr>
            <a:xfrm>
              <a:off x="6947510" y="4070499"/>
              <a:ext cx="4680000" cy="5997940"/>
              <a:chOff x="2275186" y="4718571"/>
              <a:chExt cx="4680000" cy="5997940"/>
            </a:xfrm>
          </p:grpSpPr>
          <p:sp>
            <p:nvSpPr>
              <p:cNvPr id="20" name="Rechteck 19"/>
              <p:cNvSpPr>
                <a:spLocks noChangeAspect="1"/>
              </p:cNvSpPr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dirty="0" err="1">
                    <a:latin typeface="Suisse Int'l" panose="020B0804000000000000" pitchFamily="34" charset="77"/>
                  </a:rPr>
                  <a:t>Einer_m</a:t>
                </a:r>
                <a:r>
                  <a:rPr lang="de-DE" sz="6000" dirty="0">
                    <a:latin typeface="Suisse Int'l" panose="020B0804000000000000" pitchFamily="34" charset="77"/>
                  </a:rPr>
                  <a:t> </a:t>
                </a:r>
                <a:r>
                  <a:rPr lang="de-DE" sz="6000" dirty="0" err="1">
                    <a:latin typeface="Suisse Int'l" panose="020B0804000000000000" pitchFamily="34" charset="77"/>
                  </a:rPr>
                  <a:t>Politiker_in</a:t>
                </a:r>
                <a:r>
                  <a:rPr lang="de-DE" sz="6000" dirty="0">
                    <a:latin typeface="Suisse Int'l" panose="020B0804000000000000" pitchFamily="34" charset="77"/>
                  </a:rPr>
                  <a:t> schreiben</a:t>
                </a:r>
                <a:endParaRPr lang="de-AT" sz="6000" dirty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21" name="Gruppieren 20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22" name="Ellipse 21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23" name="Textfeld 22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2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</p:grpSp>
      <p:sp>
        <p:nvSpPr>
          <p:cNvPr id="25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2851250" y="974155"/>
            <a:ext cx="15442466" cy="811559"/>
          </a:xfrm>
        </p:spPr>
        <p:txBody>
          <a:bodyPr/>
          <a:lstStyle/>
          <a:p>
            <a:pPr marL="0" indent="0" algn="ctr">
              <a:buNone/>
              <a:tabLst>
                <a:tab pos="1820863" algn="l"/>
              </a:tabLst>
            </a:pPr>
            <a:r>
              <a:rPr lang="de-DE" sz="6000" dirty="0" smtClean="0"/>
              <a:t>Du </a:t>
            </a:r>
            <a:r>
              <a:rPr lang="de-DE" sz="6000" dirty="0"/>
              <a:t>findest, dass auf dem Spielplatz in der Nähe von eurer Schule etwas fehlt. Was könntest du tun, damit sich das ändert?</a:t>
            </a:r>
            <a:endParaRPr lang="de-AT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05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1,2 oder 3</a:t>
            </a:r>
            <a:endParaRPr lang="de-DE" dirty="0"/>
          </a:p>
        </p:txBody>
      </p:sp>
      <p:grpSp>
        <p:nvGrpSpPr>
          <p:cNvPr id="13" name="Gruppieren 12"/>
          <p:cNvGrpSpPr/>
          <p:nvPr/>
        </p:nvGrpSpPr>
        <p:grpSpPr>
          <a:xfrm>
            <a:off x="2768071" y="4358531"/>
            <a:ext cx="4680000" cy="5997940"/>
            <a:chOff x="2275186" y="4718571"/>
            <a:chExt cx="4680000" cy="5997940"/>
          </a:xfrm>
        </p:grpSpPr>
        <p:sp>
          <p:nvSpPr>
            <p:cNvPr id="9" name="Rechteck 8"/>
            <p:cNvSpPr>
              <a:spLocks noChangeAspect="1"/>
            </p:cNvSpPr>
            <p:nvPr/>
          </p:nvSpPr>
          <p:spPr>
            <a:xfrm>
              <a:off x="2275186" y="6036511"/>
              <a:ext cx="4680000" cy="4680000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 w="76200">
              <a:solidFill>
                <a:srgbClr val="FF0000"/>
              </a:solidFill>
              <a:prstDash val="solid"/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6000" dirty="0" smtClean="0">
                  <a:latin typeface="Suisse Int'l" panose="020B0804000000000000" pitchFamily="34" charset="77"/>
                </a:rPr>
                <a:t>Nichts. Das ist halt so</a:t>
              </a:r>
              <a:endParaRPr lang="de-AT" sz="6000" dirty="0">
                <a:latin typeface="Suisse Int'l" panose="020B0804000000000000" pitchFamily="34" charset="77"/>
              </a:endParaRPr>
            </a:p>
          </p:txBody>
        </p:sp>
        <p:grpSp>
          <p:nvGrpSpPr>
            <p:cNvPr id="12" name="Gruppieren 11"/>
            <p:cNvGrpSpPr/>
            <p:nvPr/>
          </p:nvGrpSpPr>
          <p:grpSpPr>
            <a:xfrm>
              <a:off x="4075186" y="4718571"/>
              <a:ext cx="1080000" cy="1107996"/>
              <a:chOff x="13436426" y="5482513"/>
              <a:chExt cx="1080000" cy="1107996"/>
            </a:xfrm>
          </p:grpSpPr>
          <p:sp>
            <p:nvSpPr>
              <p:cNvPr id="10" name="Ellipse 9"/>
              <p:cNvSpPr/>
              <p:nvPr/>
            </p:nvSpPr>
            <p:spPr>
              <a:xfrm>
                <a:off x="13436426" y="5496511"/>
                <a:ext cx="1080000" cy="1080000"/>
              </a:xfrm>
              <a:prstGeom prst="ellipse">
                <a:avLst/>
              </a:prstGeom>
              <a:solidFill>
                <a:schemeClr val="accent2"/>
              </a:solidFill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sp>
            <p:nvSpPr>
              <p:cNvPr id="11" name="Textfeld 10"/>
              <p:cNvSpPr txBox="1"/>
              <p:nvPr/>
            </p:nvSpPr>
            <p:spPr>
              <a:xfrm>
                <a:off x="13652390" y="5482513"/>
                <a:ext cx="648072" cy="1107996"/>
              </a:xfrm>
              <a:prstGeom prst="rect">
                <a:avLst/>
              </a:prstGeom>
            </p:spPr>
            <p:txBody>
              <a:bodyPr vert="horz" wrap="square" lIns="90000" rtlCol="0" anchor="ctr">
                <a:spAutoFit/>
              </a:bodyPr>
              <a:lstStyle/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de-DE" sz="6600" b="1" i="0" kern="0" spc="-5" dirty="0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rPr>
                  <a:t>1</a:t>
                </a:r>
                <a:endParaRPr lang="de-AT" sz="6600" b="1" i="0" kern="0" spc="-5" dirty="0" err="1" smtClean="0">
                  <a:solidFill>
                    <a:schemeClr val="tx1"/>
                  </a:solidFill>
                  <a:latin typeface="Suisse Int'l" panose="020B0804000000000000" pitchFamily="34" charset="77"/>
                  <a:cs typeface="Suisse Int'l Mono"/>
                </a:endParaRPr>
              </a:p>
            </p:txBody>
          </p:sp>
        </p:grpSp>
      </p:grpSp>
      <p:grpSp>
        <p:nvGrpSpPr>
          <p:cNvPr id="14" name="Gruppieren 13"/>
          <p:cNvGrpSpPr/>
          <p:nvPr/>
        </p:nvGrpSpPr>
        <p:grpSpPr>
          <a:xfrm>
            <a:off x="13696895" y="4372529"/>
            <a:ext cx="4680000" cy="5997940"/>
            <a:chOff x="2275186" y="4718571"/>
            <a:chExt cx="4680000" cy="5997940"/>
          </a:xfrm>
        </p:grpSpPr>
        <p:sp>
          <p:nvSpPr>
            <p:cNvPr id="15" name="Rechteck 14"/>
            <p:cNvSpPr>
              <a:spLocks noChangeAspect="1"/>
            </p:cNvSpPr>
            <p:nvPr/>
          </p:nvSpPr>
          <p:spPr>
            <a:xfrm>
              <a:off x="2275186" y="6036511"/>
              <a:ext cx="4680000" cy="4680000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 w="76200">
              <a:solidFill>
                <a:srgbClr val="FF0000"/>
              </a:solidFill>
              <a:prstDash val="solid"/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6000" dirty="0" smtClean="0">
                  <a:latin typeface="Suisse Int'l" panose="020B0804000000000000" pitchFamily="34" charset="77"/>
                </a:rPr>
                <a:t>Mit </a:t>
              </a:r>
              <a:r>
                <a:rPr lang="de-DE" sz="6000" spc="-300" dirty="0" err="1" smtClean="0">
                  <a:latin typeface="Suisse Int'l" panose="020B0804000000000000" pitchFamily="34" charset="77"/>
                </a:rPr>
                <a:t>Freund_innen</a:t>
              </a:r>
              <a:r>
                <a:rPr lang="de-DE" sz="6000" dirty="0" smtClean="0">
                  <a:latin typeface="Suisse Int'l" panose="020B0804000000000000" pitchFamily="34" charset="77"/>
                </a:rPr>
                <a:t> darüber jammern</a:t>
              </a:r>
              <a:endParaRPr lang="de-AT" sz="6000" dirty="0">
                <a:latin typeface="Suisse Int'l" panose="020B0804000000000000" pitchFamily="34" charset="77"/>
              </a:endParaRPr>
            </a:p>
          </p:txBody>
        </p:sp>
        <p:grpSp>
          <p:nvGrpSpPr>
            <p:cNvPr id="16" name="Gruppieren 15"/>
            <p:cNvGrpSpPr/>
            <p:nvPr/>
          </p:nvGrpSpPr>
          <p:grpSpPr>
            <a:xfrm>
              <a:off x="4075186" y="4718571"/>
              <a:ext cx="1080000" cy="1107996"/>
              <a:chOff x="13436426" y="5482513"/>
              <a:chExt cx="1080000" cy="1107996"/>
            </a:xfrm>
          </p:grpSpPr>
          <p:sp>
            <p:nvSpPr>
              <p:cNvPr id="17" name="Ellipse 16"/>
              <p:cNvSpPr/>
              <p:nvPr/>
            </p:nvSpPr>
            <p:spPr>
              <a:xfrm>
                <a:off x="13436426" y="5496511"/>
                <a:ext cx="1080000" cy="1080000"/>
              </a:xfrm>
              <a:prstGeom prst="ellipse">
                <a:avLst/>
              </a:prstGeom>
              <a:solidFill>
                <a:schemeClr val="accent2"/>
              </a:solidFill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sp>
            <p:nvSpPr>
              <p:cNvPr id="18" name="Textfeld 17"/>
              <p:cNvSpPr txBox="1"/>
              <p:nvPr/>
            </p:nvSpPr>
            <p:spPr>
              <a:xfrm>
                <a:off x="13652390" y="5482513"/>
                <a:ext cx="648072" cy="1107996"/>
              </a:xfrm>
              <a:prstGeom prst="rect">
                <a:avLst/>
              </a:prstGeom>
            </p:spPr>
            <p:txBody>
              <a:bodyPr vert="horz" wrap="square" lIns="90000" rtlCol="0" anchor="ctr">
                <a:spAutoFit/>
              </a:bodyPr>
              <a:lstStyle/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de-DE" sz="6600" b="1" kern="0" spc="-5" dirty="0">
                    <a:latin typeface="Suisse Int'l" panose="020B0804000000000000" pitchFamily="34" charset="77"/>
                    <a:cs typeface="Suisse Int'l Mono"/>
                  </a:rPr>
                  <a:t>3</a:t>
                </a:r>
                <a:endParaRPr lang="de-AT" sz="6600" b="1" i="0" kern="0" spc="-5" dirty="0" err="1" smtClean="0">
                  <a:solidFill>
                    <a:schemeClr val="tx1"/>
                  </a:solidFill>
                  <a:latin typeface="Suisse Int'l" panose="020B0804000000000000" pitchFamily="34" charset="77"/>
                  <a:cs typeface="Suisse Int'l Mono"/>
                </a:endParaRPr>
              </a:p>
            </p:txBody>
          </p:sp>
        </p:grpSp>
      </p:grpSp>
      <p:grpSp>
        <p:nvGrpSpPr>
          <p:cNvPr id="19" name="Gruppieren 18"/>
          <p:cNvGrpSpPr/>
          <p:nvPr/>
        </p:nvGrpSpPr>
        <p:grpSpPr>
          <a:xfrm>
            <a:off x="8232483" y="4358531"/>
            <a:ext cx="4680000" cy="5997940"/>
            <a:chOff x="2275186" y="4718571"/>
            <a:chExt cx="4680000" cy="5997940"/>
          </a:xfrm>
        </p:grpSpPr>
        <p:sp>
          <p:nvSpPr>
            <p:cNvPr id="20" name="Rechteck 19"/>
            <p:cNvSpPr>
              <a:spLocks noChangeAspect="1"/>
            </p:cNvSpPr>
            <p:nvPr/>
          </p:nvSpPr>
          <p:spPr>
            <a:xfrm>
              <a:off x="2275186" y="6036511"/>
              <a:ext cx="4680000" cy="4680000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 w="76200">
              <a:solidFill>
                <a:srgbClr val="FF0000"/>
              </a:solidFill>
              <a:prstDash val="solid"/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6000" dirty="0" err="1" smtClean="0">
                  <a:latin typeface="Suisse Int'l" panose="020B0804000000000000" pitchFamily="34" charset="77"/>
                </a:rPr>
                <a:t>Einer_m</a:t>
              </a:r>
              <a:r>
                <a:rPr lang="de-DE" sz="6000" dirty="0" smtClean="0">
                  <a:latin typeface="Suisse Int'l" panose="020B0804000000000000" pitchFamily="34" charset="77"/>
                </a:rPr>
                <a:t> </a:t>
              </a:r>
              <a:r>
                <a:rPr lang="de-DE" sz="6000" dirty="0" err="1" smtClean="0">
                  <a:latin typeface="Suisse Int'l" panose="020B0804000000000000" pitchFamily="34" charset="77"/>
                </a:rPr>
                <a:t>Politiker_in</a:t>
              </a:r>
              <a:r>
                <a:rPr lang="de-DE" sz="6000" dirty="0" smtClean="0">
                  <a:latin typeface="Suisse Int'l" panose="020B0804000000000000" pitchFamily="34" charset="77"/>
                </a:rPr>
                <a:t> schreiben</a:t>
              </a:r>
              <a:endParaRPr lang="de-AT" sz="6000" dirty="0">
                <a:latin typeface="Suisse Int'l" panose="020B0804000000000000" pitchFamily="34" charset="77"/>
              </a:endParaRPr>
            </a:p>
          </p:txBody>
        </p:sp>
        <p:grpSp>
          <p:nvGrpSpPr>
            <p:cNvPr id="21" name="Gruppieren 20"/>
            <p:cNvGrpSpPr/>
            <p:nvPr/>
          </p:nvGrpSpPr>
          <p:grpSpPr>
            <a:xfrm>
              <a:off x="4075186" y="4718571"/>
              <a:ext cx="1080000" cy="1107996"/>
              <a:chOff x="13436426" y="5482513"/>
              <a:chExt cx="1080000" cy="1107996"/>
            </a:xfrm>
          </p:grpSpPr>
          <p:sp>
            <p:nvSpPr>
              <p:cNvPr id="22" name="Ellipse 21"/>
              <p:cNvSpPr/>
              <p:nvPr/>
            </p:nvSpPr>
            <p:spPr>
              <a:xfrm>
                <a:off x="13436426" y="5496511"/>
                <a:ext cx="1080000" cy="1080000"/>
              </a:xfrm>
              <a:prstGeom prst="ellipse">
                <a:avLst/>
              </a:prstGeom>
              <a:solidFill>
                <a:schemeClr val="accent2"/>
              </a:solidFill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sp>
            <p:nvSpPr>
              <p:cNvPr id="23" name="Textfeld 22"/>
              <p:cNvSpPr txBox="1"/>
              <p:nvPr/>
            </p:nvSpPr>
            <p:spPr>
              <a:xfrm>
                <a:off x="13652390" y="5482513"/>
                <a:ext cx="648072" cy="1107996"/>
              </a:xfrm>
              <a:prstGeom prst="rect">
                <a:avLst/>
              </a:prstGeom>
            </p:spPr>
            <p:txBody>
              <a:bodyPr vert="horz" wrap="square" lIns="90000" rtlCol="0" anchor="ctr">
                <a:spAutoFit/>
              </a:bodyPr>
              <a:lstStyle/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de-DE" sz="6600" b="1" kern="0" spc="-5" dirty="0">
                    <a:latin typeface="Suisse Int'l" panose="020B0804000000000000" pitchFamily="34" charset="77"/>
                    <a:cs typeface="Suisse Int'l Mono"/>
                  </a:rPr>
                  <a:t>2</a:t>
                </a:r>
                <a:endParaRPr lang="de-AT" sz="6600" b="1" i="0" kern="0" spc="-5" dirty="0" err="1" smtClean="0">
                  <a:solidFill>
                    <a:schemeClr val="tx1"/>
                  </a:solidFill>
                  <a:latin typeface="Suisse Int'l" panose="020B0804000000000000" pitchFamily="34" charset="77"/>
                  <a:cs typeface="Suisse Int'l Mono"/>
                </a:endParaRPr>
              </a:p>
            </p:txBody>
          </p:sp>
        </p:grpSp>
      </p:grpSp>
      <p:sp>
        <p:nvSpPr>
          <p:cNvPr id="3" name="Rechteck 2"/>
          <p:cNvSpPr/>
          <p:nvPr/>
        </p:nvSpPr>
        <p:spPr>
          <a:xfrm>
            <a:off x="8695992" y="2606189"/>
            <a:ext cx="3505144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4400" b="1" dirty="0" smtClean="0">
                <a:ln w="6600">
                  <a:solidFill>
                    <a:srgbClr val="1C2849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50800" dir="2700000" algn="tl" rotWithShape="0">
                    <a:srgbClr val="1C2849"/>
                  </a:outerShdw>
                </a:effectLst>
                <a:latin typeface="Suisse Int'l Black" panose="020B0A04000000000000" pitchFamily="34" charset="-78"/>
                <a:cs typeface="Suisse Int'l Black" panose="020B0A04000000000000" pitchFamily="34" charset="-78"/>
              </a:rPr>
              <a:t>5</a:t>
            </a:r>
            <a:endParaRPr lang="de-DE" sz="34400" b="0" cap="none" spc="0" dirty="0">
              <a:ln w="6600">
                <a:solidFill>
                  <a:srgbClr val="1C2849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50800" dir="2700000" algn="tl" rotWithShape="0">
                  <a:srgbClr val="1C2849"/>
                </a:outerShdw>
              </a:effectLst>
              <a:latin typeface="Suisse Int'l Black" panose="020B0A04000000000000" pitchFamily="34" charset="-78"/>
              <a:cs typeface="Suisse Int'l Black" panose="020B0A04000000000000" pitchFamily="34" charset="-78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8727866" y="2601792"/>
            <a:ext cx="3505144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4400" b="1" dirty="0">
                <a:ln w="6600">
                  <a:solidFill>
                    <a:srgbClr val="1C2849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50800" dir="2700000" algn="tl" rotWithShape="0">
                    <a:srgbClr val="1C2849"/>
                  </a:outerShdw>
                </a:effectLst>
                <a:latin typeface="Suisse Int'l Black" panose="020B0A04000000000000" pitchFamily="34" charset="-78"/>
                <a:cs typeface="Suisse Int'l Black" panose="020B0A04000000000000" pitchFamily="34" charset="-78"/>
              </a:rPr>
              <a:t>4</a:t>
            </a:r>
            <a:endParaRPr lang="de-DE" sz="34400" b="0" cap="none" spc="0" dirty="0">
              <a:ln w="6600">
                <a:solidFill>
                  <a:srgbClr val="1C2849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50800" dir="2700000" algn="tl" rotWithShape="0">
                  <a:srgbClr val="1C2849"/>
                </a:outerShdw>
              </a:effectLst>
              <a:latin typeface="Suisse Int'l Black" panose="020B0A04000000000000" pitchFamily="34" charset="-78"/>
              <a:cs typeface="Suisse Int'l Black" panose="020B0A04000000000000" pitchFamily="34" charset="-78"/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8819911" y="2644379"/>
            <a:ext cx="3505144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4400" b="1" dirty="0">
                <a:ln w="6600">
                  <a:solidFill>
                    <a:srgbClr val="1C2849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50800" dir="2700000" algn="tl" rotWithShape="0">
                    <a:srgbClr val="1C2849"/>
                  </a:outerShdw>
                </a:effectLst>
                <a:latin typeface="Suisse Int'l Black" panose="020B0A04000000000000" pitchFamily="34" charset="-78"/>
                <a:cs typeface="Suisse Int'l Black" panose="020B0A04000000000000" pitchFamily="34" charset="-78"/>
              </a:rPr>
              <a:t>3</a:t>
            </a:r>
            <a:endParaRPr lang="de-DE" sz="34400" b="0" cap="none" spc="0" dirty="0">
              <a:ln w="6600">
                <a:solidFill>
                  <a:srgbClr val="1C2849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50800" dir="2700000" algn="tl" rotWithShape="0">
                  <a:srgbClr val="1C2849"/>
                </a:outerShdw>
              </a:effectLst>
              <a:latin typeface="Suisse Int'l Black" panose="020B0A04000000000000" pitchFamily="34" charset="-78"/>
              <a:cs typeface="Suisse Int'l Black" panose="020B0A04000000000000" pitchFamily="34" charset="-78"/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8742015" y="2639982"/>
            <a:ext cx="3505144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4400" b="1" dirty="0">
                <a:ln w="6600">
                  <a:solidFill>
                    <a:srgbClr val="1C2849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50800" dir="2700000" algn="tl" rotWithShape="0">
                    <a:srgbClr val="1C2849"/>
                  </a:outerShdw>
                </a:effectLst>
                <a:latin typeface="Suisse Int'l Black" panose="020B0A04000000000000" pitchFamily="34" charset="-78"/>
                <a:cs typeface="Suisse Int'l Black" panose="020B0A04000000000000" pitchFamily="34" charset="-78"/>
              </a:rPr>
              <a:t>2</a:t>
            </a:r>
            <a:endParaRPr lang="de-DE" sz="34400" b="0" cap="none" spc="0" dirty="0">
              <a:ln w="6600">
                <a:solidFill>
                  <a:srgbClr val="1C2849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50800" dir="2700000" algn="tl" rotWithShape="0">
                  <a:srgbClr val="1C2849"/>
                </a:outerShdw>
              </a:effectLst>
              <a:latin typeface="Suisse Int'l Black" panose="020B0A04000000000000" pitchFamily="34" charset="-78"/>
              <a:cs typeface="Suisse Int'l Black" panose="020B0A04000000000000" pitchFamily="34" charset="-78"/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8575363" y="2586269"/>
            <a:ext cx="3505144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4400" b="1" dirty="0">
                <a:ln w="6600">
                  <a:solidFill>
                    <a:srgbClr val="1C2849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50800" dir="2700000" algn="tl" rotWithShape="0">
                    <a:srgbClr val="1C2849"/>
                  </a:outerShdw>
                </a:effectLst>
                <a:latin typeface="Suisse Int'l Black" panose="020B0A04000000000000" pitchFamily="34" charset="-78"/>
                <a:cs typeface="Suisse Int'l Black" panose="020B0A04000000000000" pitchFamily="34" charset="-78"/>
              </a:rPr>
              <a:t>1</a:t>
            </a:r>
            <a:endParaRPr lang="de-DE" sz="34400" b="0" cap="none" spc="0" dirty="0">
              <a:ln w="6600">
                <a:solidFill>
                  <a:srgbClr val="1C2849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50800" dir="2700000" algn="tl" rotWithShape="0">
                  <a:srgbClr val="1C2849"/>
                </a:outerShdw>
              </a:effectLst>
              <a:latin typeface="Suisse Int'l Black" panose="020B0A04000000000000" pitchFamily="34" charset="-78"/>
              <a:cs typeface="Suisse Int'l Black" panose="020B0A04000000000000" pitchFamily="34" charset="-78"/>
            </a:endParaRPr>
          </a:p>
        </p:txBody>
      </p:sp>
      <p:sp>
        <p:nvSpPr>
          <p:cNvPr id="2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2851250" y="974155"/>
            <a:ext cx="15442466" cy="811559"/>
          </a:xfrm>
        </p:spPr>
        <p:txBody>
          <a:bodyPr/>
          <a:lstStyle/>
          <a:p>
            <a:pPr marL="0" indent="0" algn="ctr">
              <a:buNone/>
              <a:tabLst>
                <a:tab pos="1820863" algn="l"/>
              </a:tabLst>
            </a:pPr>
            <a:r>
              <a:rPr lang="de-DE" sz="6000" dirty="0" smtClean="0"/>
              <a:t>Du </a:t>
            </a:r>
            <a:r>
              <a:rPr lang="de-DE" sz="6000" dirty="0"/>
              <a:t>findest, dass auf dem Spielplatz in der Nähe von eurer Schule etwas fehlt. Was könntest du tun, damit sich das ändert?</a:t>
            </a:r>
            <a:endParaRPr lang="de-AT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00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  <p:bldP spid="25" grpId="1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1,2 oder 3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2851250" y="1046163"/>
            <a:ext cx="15442466" cy="811559"/>
          </a:xfrm>
        </p:spPr>
        <p:txBody>
          <a:bodyPr/>
          <a:lstStyle/>
          <a:p>
            <a:pPr marL="0" indent="0" algn="ctr">
              <a:buNone/>
              <a:tabLst>
                <a:tab pos="1820863" algn="l"/>
              </a:tabLst>
            </a:pPr>
            <a:r>
              <a:rPr lang="de-DE" sz="6000" dirty="0" smtClean="0"/>
              <a:t>Hier </a:t>
            </a:r>
            <a:r>
              <a:rPr lang="de-DE" sz="6000" dirty="0"/>
              <a:t>kann ich eine Idee für Wien vorschlagen, die dann vielleicht umgesetzt wird:</a:t>
            </a:r>
            <a:endParaRPr lang="de-AT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2768071" y="4358531"/>
            <a:ext cx="15608824" cy="6011938"/>
            <a:chOff x="1483098" y="4070499"/>
            <a:chExt cx="15608824" cy="6011938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1483098" y="4070499"/>
              <a:ext cx="4680000" cy="5997940"/>
              <a:chOff x="2275186" y="4718571"/>
              <a:chExt cx="4680000" cy="5997940"/>
            </a:xfrm>
          </p:grpSpPr>
          <p:sp>
            <p:nvSpPr>
              <p:cNvPr id="9" name="Rechteck 8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2" name="Gruppieren 11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0" name="Ellipse 9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1" name="Textfeld 10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i="0" kern="0" spc="-5" dirty="0" smtClean="0">
                      <a:solidFill>
                        <a:schemeClr val="tx1"/>
                      </a:solidFill>
                      <a:latin typeface="Suisse Int'l" panose="020B0804000000000000" pitchFamily="34" charset="77"/>
                      <a:cs typeface="Suisse Int'l Mono"/>
                    </a:rPr>
                    <a:t>1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4" name="Gruppieren 13"/>
            <p:cNvGrpSpPr/>
            <p:nvPr/>
          </p:nvGrpSpPr>
          <p:grpSpPr>
            <a:xfrm>
              <a:off x="12411922" y="4084497"/>
              <a:ext cx="4680000" cy="5997940"/>
              <a:chOff x="2275186" y="4718571"/>
              <a:chExt cx="4680000" cy="5997940"/>
            </a:xfrm>
          </p:grpSpPr>
          <p:sp>
            <p:nvSpPr>
              <p:cNvPr id="15" name="Rechteck 14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6" name="Gruppieren 15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7" name="Ellipse 16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8" name="Textfeld 17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3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9" name="Gruppieren 18"/>
            <p:cNvGrpSpPr/>
            <p:nvPr/>
          </p:nvGrpSpPr>
          <p:grpSpPr>
            <a:xfrm>
              <a:off x="6947510" y="4070499"/>
              <a:ext cx="4680000" cy="5997940"/>
              <a:chOff x="2275186" y="4718571"/>
              <a:chExt cx="4680000" cy="5997940"/>
            </a:xfrm>
          </p:grpSpPr>
          <p:sp>
            <p:nvSpPr>
              <p:cNvPr id="20" name="Rechteck 19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21" name="Gruppieren 20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22" name="Ellipse 21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23" name="Textfeld 22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2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81635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1,2 oder 3</a:t>
            </a: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2768071" y="4358531"/>
            <a:ext cx="15608824" cy="6011938"/>
            <a:chOff x="1483098" y="4070499"/>
            <a:chExt cx="15608824" cy="6011938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1483098" y="4070499"/>
              <a:ext cx="4680000" cy="5997940"/>
              <a:chOff x="2275186" y="4718571"/>
              <a:chExt cx="4680000" cy="5997940"/>
            </a:xfrm>
          </p:grpSpPr>
          <p:sp>
            <p:nvSpPr>
              <p:cNvPr id="9" name="Rechteck 8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dirty="0">
                    <a:latin typeface="Suisse Int'l" panose="020B0804000000000000" pitchFamily="34" charset="77"/>
                  </a:rPr>
                  <a:t>Bücher-schrank</a:t>
                </a:r>
                <a:endParaRPr lang="de-AT" sz="6000" dirty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2" name="Gruppieren 11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0" name="Ellipse 9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1" name="Textfeld 10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i="0" kern="0" spc="-5" dirty="0" smtClean="0">
                      <a:solidFill>
                        <a:schemeClr val="tx1"/>
                      </a:solidFill>
                      <a:latin typeface="Suisse Int'l" panose="020B0804000000000000" pitchFamily="34" charset="77"/>
                      <a:cs typeface="Suisse Int'l Mono"/>
                    </a:rPr>
                    <a:t>1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4" name="Gruppieren 13"/>
            <p:cNvGrpSpPr/>
            <p:nvPr/>
          </p:nvGrpSpPr>
          <p:grpSpPr>
            <a:xfrm>
              <a:off x="12411922" y="4084497"/>
              <a:ext cx="4680000" cy="5997940"/>
              <a:chOff x="2275186" y="4718571"/>
              <a:chExt cx="4680000" cy="5997940"/>
            </a:xfrm>
          </p:grpSpPr>
          <p:sp>
            <p:nvSpPr>
              <p:cNvPr id="15" name="Rechteck 14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6" name="Gruppieren 15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7" name="Ellipse 16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8" name="Textfeld 17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3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9" name="Gruppieren 18"/>
            <p:cNvGrpSpPr/>
            <p:nvPr/>
          </p:nvGrpSpPr>
          <p:grpSpPr>
            <a:xfrm>
              <a:off x="6947510" y="4070499"/>
              <a:ext cx="4680000" cy="5997940"/>
              <a:chOff x="2275186" y="4718571"/>
              <a:chExt cx="4680000" cy="5997940"/>
            </a:xfrm>
          </p:grpSpPr>
          <p:sp>
            <p:nvSpPr>
              <p:cNvPr id="20" name="Rechteck 19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21" name="Gruppieren 20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22" name="Ellipse 21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23" name="Textfeld 22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2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</p:grpSp>
      <p:sp>
        <p:nvSpPr>
          <p:cNvPr id="2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2851250" y="1046163"/>
            <a:ext cx="15442466" cy="811559"/>
          </a:xfrm>
        </p:spPr>
        <p:txBody>
          <a:bodyPr/>
          <a:lstStyle/>
          <a:p>
            <a:pPr marL="0" indent="0" algn="ctr">
              <a:buNone/>
              <a:tabLst>
                <a:tab pos="1820863" algn="l"/>
              </a:tabLst>
            </a:pPr>
            <a:r>
              <a:rPr lang="de-DE" sz="6000" dirty="0" smtClean="0"/>
              <a:t>Hier </a:t>
            </a:r>
            <a:r>
              <a:rPr lang="de-DE" sz="6000" dirty="0"/>
              <a:t>kann ich eine Idee für Wien vorschlagen, die dann vielleicht umgesetzt wird:</a:t>
            </a:r>
            <a:endParaRPr lang="de-AT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46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1,2 oder 3</a:t>
            </a: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2768071" y="4358531"/>
            <a:ext cx="15608824" cy="6011938"/>
            <a:chOff x="1483098" y="4070499"/>
            <a:chExt cx="15608824" cy="6011938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1483098" y="4070499"/>
              <a:ext cx="4680000" cy="5997940"/>
              <a:chOff x="2275186" y="4718571"/>
              <a:chExt cx="4680000" cy="5997940"/>
            </a:xfrm>
          </p:grpSpPr>
          <p:sp>
            <p:nvSpPr>
              <p:cNvPr id="9" name="Rechteck 8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dirty="0">
                    <a:latin typeface="Suisse Int'l" panose="020B0804000000000000" pitchFamily="34" charset="77"/>
                  </a:rPr>
                  <a:t>Bücher-schrank</a:t>
                </a:r>
                <a:endParaRPr lang="de-AT" sz="6000" dirty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2" name="Gruppieren 11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0" name="Ellipse 9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1" name="Textfeld 10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i="0" kern="0" spc="-5" dirty="0" smtClean="0">
                      <a:solidFill>
                        <a:schemeClr val="tx1"/>
                      </a:solidFill>
                      <a:latin typeface="Suisse Int'l" panose="020B0804000000000000" pitchFamily="34" charset="77"/>
                      <a:cs typeface="Suisse Int'l Mono"/>
                    </a:rPr>
                    <a:t>1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4" name="Gruppieren 13"/>
            <p:cNvGrpSpPr/>
            <p:nvPr/>
          </p:nvGrpSpPr>
          <p:grpSpPr>
            <a:xfrm>
              <a:off x="12411922" y="4084497"/>
              <a:ext cx="4680000" cy="5997940"/>
              <a:chOff x="2275186" y="4718571"/>
              <a:chExt cx="4680000" cy="5997940"/>
            </a:xfrm>
          </p:grpSpPr>
          <p:sp>
            <p:nvSpPr>
              <p:cNvPr id="15" name="Rechteck 14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6" name="Gruppieren 15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7" name="Ellipse 16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8" name="Textfeld 17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3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9" name="Gruppieren 18"/>
            <p:cNvGrpSpPr/>
            <p:nvPr/>
          </p:nvGrpSpPr>
          <p:grpSpPr>
            <a:xfrm>
              <a:off x="6947510" y="4070499"/>
              <a:ext cx="4680000" cy="5997940"/>
              <a:chOff x="2275186" y="4718571"/>
              <a:chExt cx="4680000" cy="5997940"/>
            </a:xfrm>
          </p:grpSpPr>
          <p:sp>
            <p:nvSpPr>
              <p:cNvPr id="20" name="Rechteck 19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dirty="0">
                    <a:latin typeface="Suisse Int'l" panose="020B0804000000000000" pitchFamily="34" charset="77"/>
                  </a:rPr>
                  <a:t>Klassenrat</a:t>
                </a:r>
                <a:endParaRPr lang="de-AT" sz="60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21" name="Gruppieren 20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22" name="Ellipse 21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23" name="Textfeld 22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2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</p:grpSp>
      <p:sp>
        <p:nvSpPr>
          <p:cNvPr id="25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2851250" y="1046163"/>
            <a:ext cx="15442466" cy="811559"/>
          </a:xfrm>
        </p:spPr>
        <p:txBody>
          <a:bodyPr/>
          <a:lstStyle/>
          <a:p>
            <a:pPr marL="0" indent="0" algn="ctr">
              <a:buNone/>
              <a:tabLst>
                <a:tab pos="1820863" algn="l"/>
              </a:tabLst>
            </a:pPr>
            <a:r>
              <a:rPr lang="de-DE" sz="6000" dirty="0" smtClean="0"/>
              <a:t>Hier </a:t>
            </a:r>
            <a:r>
              <a:rPr lang="de-DE" sz="6000" dirty="0"/>
              <a:t>kann ich eine Idee für Wien vorschlagen, die dann vielleicht umgesetzt wird:</a:t>
            </a:r>
            <a:endParaRPr lang="de-AT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21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1,2 oder 3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2851250" y="1587877"/>
            <a:ext cx="15442466" cy="811559"/>
          </a:xfrm>
        </p:spPr>
        <p:txBody>
          <a:bodyPr/>
          <a:lstStyle/>
          <a:p>
            <a:pPr marL="0" indent="0" algn="ctr">
              <a:buNone/>
              <a:tabLst>
                <a:tab pos="1820863" algn="l"/>
              </a:tabLst>
            </a:pPr>
            <a:r>
              <a:rPr lang="de-DE" sz="6000" dirty="0"/>
              <a:t>Aus welcher Sprache stammt das Wort "Partizipation</a:t>
            </a:r>
            <a:r>
              <a:rPr lang="de-DE" sz="6000" dirty="0" smtClean="0"/>
              <a:t>"?</a:t>
            </a:r>
            <a:endParaRPr lang="de-AT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2768071" y="4358531"/>
            <a:ext cx="15608824" cy="6011938"/>
            <a:chOff x="1483098" y="4070499"/>
            <a:chExt cx="15608824" cy="6011938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1483098" y="4070499"/>
              <a:ext cx="4680000" cy="5997940"/>
              <a:chOff x="2275186" y="4718571"/>
              <a:chExt cx="4680000" cy="5997940"/>
            </a:xfrm>
          </p:grpSpPr>
          <p:sp>
            <p:nvSpPr>
              <p:cNvPr id="9" name="Rechteck 8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b="0" i="0" dirty="0" smtClean="0">
                    <a:latin typeface="Suisse Int'l" panose="020B0804000000000000" pitchFamily="34" charset="77"/>
                  </a:rPr>
                  <a:t>Griechisch</a:t>
                </a:r>
                <a:endParaRPr lang="de-AT" sz="66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2" name="Gruppieren 11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0" name="Ellipse 9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1" name="Textfeld 10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i="0" kern="0" spc="-5" dirty="0" smtClean="0">
                      <a:solidFill>
                        <a:schemeClr val="tx1"/>
                      </a:solidFill>
                      <a:latin typeface="Suisse Int'l" panose="020B0804000000000000" pitchFamily="34" charset="77"/>
                      <a:cs typeface="Suisse Int'l Mono"/>
                    </a:rPr>
                    <a:t>1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4" name="Gruppieren 13"/>
            <p:cNvGrpSpPr/>
            <p:nvPr/>
          </p:nvGrpSpPr>
          <p:grpSpPr>
            <a:xfrm>
              <a:off x="12411922" y="4084497"/>
              <a:ext cx="4680000" cy="5997940"/>
              <a:chOff x="2275186" y="4718571"/>
              <a:chExt cx="4680000" cy="5997940"/>
            </a:xfrm>
          </p:grpSpPr>
          <p:sp>
            <p:nvSpPr>
              <p:cNvPr id="15" name="Rechteck 14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6" name="Gruppieren 15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7" name="Ellipse 16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8" name="Textfeld 17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3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9" name="Gruppieren 18"/>
            <p:cNvGrpSpPr/>
            <p:nvPr/>
          </p:nvGrpSpPr>
          <p:grpSpPr>
            <a:xfrm>
              <a:off x="6947510" y="4070499"/>
              <a:ext cx="4680000" cy="5997940"/>
              <a:chOff x="2275186" y="4718571"/>
              <a:chExt cx="4680000" cy="5997940"/>
            </a:xfrm>
          </p:grpSpPr>
          <p:sp>
            <p:nvSpPr>
              <p:cNvPr id="20" name="Rechteck 19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21" name="Gruppieren 20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22" name="Ellipse 21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23" name="Textfeld 22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2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18423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1,2 oder 3</a:t>
            </a: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2768071" y="4358531"/>
            <a:ext cx="15608824" cy="6011938"/>
            <a:chOff x="1483098" y="4070499"/>
            <a:chExt cx="15608824" cy="6011938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1483098" y="4070499"/>
              <a:ext cx="4680000" cy="5997940"/>
              <a:chOff x="2275186" y="4718571"/>
              <a:chExt cx="4680000" cy="5997940"/>
            </a:xfrm>
          </p:grpSpPr>
          <p:sp>
            <p:nvSpPr>
              <p:cNvPr id="9" name="Rechteck 8"/>
              <p:cNvSpPr>
                <a:spLocks noChangeAspect="1"/>
              </p:cNvSpPr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dirty="0">
                    <a:latin typeface="Suisse Int'l" panose="020B0804000000000000" pitchFamily="34" charset="77"/>
                  </a:rPr>
                  <a:t>Bücher-schrank</a:t>
                </a:r>
                <a:endParaRPr lang="de-AT" sz="6000" dirty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2" name="Gruppieren 11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0" name="Ellipse 9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1" name="Textfeld 10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i="0" kern="0" spc="-5" dirty="0" smtClean="0">
                      <a:solidFill>
                        <a:schemeClr val="tx1"/>
                      </a:solidFill>
                      <a:latin typeface="Suisse Int'l" panose="020B0804000000000000" pitchFamily="34" charset="77"/>
                      <a:cs typeface="Suisse Int'l Mono"/>
                    </a:rPr>
                    <a:t>1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4" name="Gruppieren 13"/>
            <p:cNvGrpSpPr/>
            <p:nvPr/>
          </p:nvGrpSpPr>
          <p:grpSpPr>
            <a:xfrm>
              <a:off x="12411922" y="4084497"/>
              <a:ext cx="4680000" cy="5997940"/>
              <a:chOff x="2275186" y="4718571"/>
              <a:chExt cx="4680000" cy="5997940"/>
            </a:xfrm>
          </p:grpSpPr>
          <p:sp>
            <p:nvSpPr>
              <p:cNvPr id="15" name="Rechteck 14"/>
              <p:cNvSpPr>
                <a:spLocks noChangeAspect="1"/>
              </p:cNvSpPr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dirty="0">
                    <a:latin typeface="Suisse Int'l" panose="020B0804000000000000" pitchFamily="34" charset="77"/>
                  </a:rPr>
                  <a:t>Kinder- und Jugend Million</a:t>
                </a:r>
                <a:endParaRPr lang="de-AT" sz="6000" dirty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6" name="Gruppieren 15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7" name="Ellipse 16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8" name="Textfeld 17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3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9" name="Gruppieren 18"/>
            <p:cNvGrpSpPr/>
            <p:nvPr/>
          </p:nvGrpSpPr>
          <p:grpSpPr>
            <a:xfrm>
              <a:off x="6947510" y="4070499"/>
              <a:ext cx="4680000" cy="5997940"/>
              <a:chOff x="2275186" y="4718571"/>
              <a:chExt cx="4680000" cy="5997940"/>
            </a:xfrm>
          </p:grpSpPr>
          <p:sp>
            <p:nvSpPr>
              <p:cNvPr id="20" name="Rechteck 19"/>
              <p:cNvSpPr>
                <a:spLocks noChangeAspect="1"/>
              </p:cNvSpPr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dirty="0">
                    <a:latin typeface="Suisse Int'l" panose="020B0804000000000000" pitchFamily="34" charset="77"/>
                  </a:rPr>
                  <a:t>Klassenrat</a:t>
                </a:r>
                <a:endParaRPr lang="de-AT" sz="60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21" name="Gruppieren 20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22" name="Ellipse 21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23" name="Textfeld 22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2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</p:grpSp>
      <p:sp>
        <p:nvSpPr>
          <p:cNvPr id="25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2851250" y="1046163"/>
            <a:ext cx="15442466" cy="811559"/>
          </a:xfrm>
        </p:spPr>
        <p:txBody>
          <a:bodyPr/>
          <a:lstStyle/>
          <a:p>
            <a:pPr marL="0" indent="0" algn="ctr">
              <a:buNone/>
              <a:tabLst>
                <a:tab pos="1820863" algn="l"/>
              </a:tabLst>
            </a:pPr>
            <a:r>
              <a:rPr lang="de-DE" sz="6000" dirty="0" smtClean="0"/>
              <a:t>Hier </a:t>
            </a:r>
            <a:r>
              <a:rPr lang="de-DE" sz="6000" dirty="0"/>
              <a:t>kann ich eine Idee für Wien vorschlagen, die dann vielleicht umgesetzt wird:</a:t>
            </a:r>
            <a:endParaRPr lang="de-AT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49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1,2 oder 3</a:t>
            </a:r>
            <a:endParaRPr lang="de-DE" dirty="0"/>
          </a:p>
        </p:txBody>
      </p:sp>
      <p:grpSp>
        <p:nvGrpSpPr>
          <p:cNvPr id="13" name="Gruppieren 12"/>
          <p:cNvGrpSpPr/>
          <p:nvPr/>
        </p:nvGrpSpPr>
        <p:grpSpPr>
          <a:xfrm>
            <a:off x="2768071" y="4358531"/>
            <a:ext cx="4680000" cy="5997940"/>
            <a:chOff x="2275186" y="4718571"/>
            <a:chExt cx="4680000" cy="5997940"/>
          </a:xfrm>
        </p:grpSpPr>
        <p:sp>
          <p:nvSpPr>
            <p:cNvPr id="9" name="Rechteck 8"/>
            <p:cNvSpPr>
              <a:spLocks noChangeAspect="1"/>
            </p:cNvSpPr>
            <p:nvPr/>
          </p:nvSpPr>
          <p:spPr>
            <a:xfrm>
              <a:off x="2275186" y="6036511"/>
              <a:ext cx="4680000" cy="4680000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 w="76200">
              <a:solidFill>
                <a:srgbClr val="FF0000"/>
              </a:solidFill>
              <a:prstDash val="solid"/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6000" b="0" i="0" dirty="0" smtClean="0">
                  <a:latin typeface="Suisse Int'l" panose="020B0804000000000000" pitchFamily="34" charset="77"/>
                </a:rPr>
                <a:t>Bücher-schrank</a:t>
              </a:r>
              <a:endParaRPr lang="de-AT" sz="6000" b="0" i="0" dirty="0" smtClean="0">
                <a:latin typeface="Suisse Int'l" panose="020B0804000000000000" pitchFamily="34" charset="77"/>
              </a:endParaRPr>
            </a:p>
          </p:txBody>
        </p:sp>
        <p:grpSp>
          <p:nvGrpSpPr>
            <p:cNvPr id="12" name="Gruppieren 11"/>
            <p:cNvGrpSpPr/>
            <p:nvPr/>
          </p:nvGrpSpPr>
          <p:grpSpPr>
            <a:xfrm>
              <a:off x="4075186" y="4718571"/>
              <a:ext cx="1080000" cy="1107996"/>
              <a:chOff x="13436426" y="5482513"/>
              <a:chExt cx="1080000" cy="1107996"/>
            </a:xfrm>
          </p:grpSpPr>
          <p:sp>
            <p:nvSpPr>
              <p:cNvPr id="10" name="Ellipse 9"/>
              <p:cNvSpPr/>
              <p:nvPr/>
            </p:nvSpPr>
            <p:spPr>
              <a:xfrm>
                <a:off x="13436426" y="5496511"/>
                <a:ext cx="1080000" cy="1080000"/>
              </a:xfrm>
              <a:prstGeom prst="ellipse">
                <a:avLst/>
              </a:prstGeom>
              <a:solidFill>
                <a:schemeClr val="accent2"/>
              </a:solidFill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sp>
            <p:nvSpPr>
              <p:cNvPr id="11" name="Textfeld 10"/>
              <p:cNvSpPr txBox="1"/>
              <p:nvPr/>
            </p:nvSpPr>
            <p:spPr>
              <a:xfrm>
                <a:off x="13652390" y="5482513"/>
                <a:ext cx="648072" cy="1107996"/>
              </a:xfrm>
              <a:prstGeom prst="rect">
                <a:avLst/>
              </a:prstGeom>
            </p:spPr>
            <p:txBody>
              <a:bodyPr vert="horz" wrap="square" lIns="90000" rtlCol="0" anchor="ctr">
                <a:spAutoFit/>
              </a:bodyPr>
              <a:lstStyle/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de-DE" sz="6600" b="1" i="0" kern="0" spc="-5" dirty="0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rPr>
                  <a:t>1</a:t>
                </a:r>
                <a:endParaRPr lang="de-AT" sz="6600" b="1" i="0" kern="0" spc="-5" dirty="0" err="1" smtClean="0">
                  <a:solidFill>
                    <a:schemeClr val="tx1"/>
                  </a:solidFill>
                  <a:latin typeface="Suisse Int'l" panose="020B0804000000000000" pitchFamily="34" charset="77"/>
                  <a:cs typeface="Suisse Int'l Mono"/>
                </a:endParaRPr>
              </a:p>
            </p:txBody>
          </p:sp>
        </p:grpSp>
      </p:grpSp>
      <p:grpSp>
        <p:nvGrpSpPr>
          <p:cNvPr id="14" name="Gruppieren 13"/>
          <p:cNvGrpSpPr/>
          <p:nvPr/>
        </p:nvGrpSpPr>
        <p:grpSpPr>
          <a:xfrm>
            <a:off x="13696895" y="4372529"/>
            <a:ext cx="4680000" cy="5997940"/>
            <a:chOff x="2275186" y="4718571"/>
            <a:chExt cx="4680000" cy="5997940"/>
          </a:xfrm>
        </p:grpSpPr>
        <p:sp>
          <p:nvSpPr>
            <p:cNvPr id="15" name="Rechteck 14"/>
            <p:cNvSpPr>
              <a:spLocks noChangeAspect="1"/>
            </p:cNvSpPr>
            <p:nvPr/>
          </p:nvSpPr>
          <p:spPr>
            <a:xfrm>
              <a:off x="2275186" y="6036511"/>
              <a:ext cx="4680000" cy="4680000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 w="76200">
              <a:solidFill>
                <a:srgbClr val="FF0000"/>
              </a:solidFill>
              <a:prstDash val="solid"/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6000" b="0" i="0" dirty="0" smtClean="0">
                  <a:latin typeface="Suisse Int'l" panose="020B0804000000000000" pitchFamily="34" charset="77"/>
                </a:rPr>
                <a:t>Kinder- und Jugend Million</a:t>
              </a:r>
              <a:endParaRPr lang="de-AT" sz="6000" b="0" i="0" dirty="0" smtClean="0">
                <a:latin typeface="Suisse Int'l" panose="020B0804000000000000" pitchFamily="34" charset="77"/>
              </a:endParaRPr>
            </a:p>
          </p:txBody>
        </p:sp>
        <p:grpSp>
          <p:nvGrpSpPr>
            <p:cNvPr id="16" name="Gruppieren 15"/>
            <p:cNvGrpSpPr/>
            <p:nvPr/>
          </p:nvGrpSpPr>
          <p:grpSpPr>
            <a:xfrm>
              <a:off x="4075186" y="4718571"/>
              <a:ext cx="1080000" cy="1107996"/>
              <a:chOff x="13436426" y="5482513"/>
              <a:chExt cx="1080000" cy="1107996"/>
            </a:xfrm>
          </p:grpSpPr>
          <p:sp>
            <p:nvSpPr>
              <p:cNvPr id="17" name="Ellipse 16"/>
              <p:cNvSpPr/>
              <p:nvPr/>
            </p:nvSpPr>
            <p:spPr>
              <a:xfrm>
                <a:off x="13436426" y="5496511"/>
                <a:ext cx="1080000" cy="1080000"/>
              </a:xfrm>
              <a:prstGeom prst="ellipse">
                <a:avLst/>
              </a:prstGeom>
              <a:solidFill>
                <a:schemeClr val="accent2"/>
              </a:solidFill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sp>
            <p:nvSpPr>
              <p:cNvPr id="18" name="Textfeld 17"/>
              <p:cNvSpPr txBox="1"/>
              <p:nvPr/>
            </p:nvSpPr>
            <p:spPr>
              <a:xfrm>
                <a:off x="13652390" y="5482513"/>
                <a:ext cx="648072" cy="1107996"/>
              </a:xfrm>
              <a:prstGeom prst="rect">
                <a:avLst/>
              </a:prstGeom>
            </p:spPr>
            <p:txBody>
              <a:bodyPr vert="horz" wrap="square" lIns="90000" rtlCol="0" anchor="ctr">
                <a:spAutoFit/>
              </a:bodyPr>
              <a:lstStyle/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de-DE" sz="6600" b="1" kern="0" spc="-5" dirty="0">
                    <a:latin typeface="Suisse Int'l" panose="020B0804000000000000" pitchFamily="34" charset="77"/>
                    <a:cs typeface="Suisse Int'l Mono"/>
                  </a:rPr>
                  <a:t>3</a:t>
                </a:r>
                <a:endParaRPr lang="de-AT" sz="6600" b="1" i="0" kern="0" spc="-5" dirty="0" err="1" smtClean="0">
                  <a:solidFill>
                    <a:schemeClr val="tx1"/>
                  </a:solidFill>
                  <a:latin typeface="Suisse Int'l" panose="020B0804000000000000" pitchFamily="34" charset="77"/>
                  <a:cs typeface="Suisse Int'l Mono"/>
                </a:endParaRPr>
              </a:p>
            </p:txBody>
          </p:sp>
        </p:grpSp>
      </p:grpSp>
      <p:grpSp>
        <p:nvGrpSpPr>
          <p:cNvPr id="19" name="Gruppieren 18"/>
          <p:cNvGrpSpPr/>
          <p:nvPr/>
        </p:nvGrpSpPr>
        <p:grpSpPr>
          <a:xfrm>
            <a:off x="8232483" y="4358531"/>
            <a:ext cx="4680000" cy="5997940"/>
            <a:chOff x="2275186" y="4718571"/>
            <a:chExt cx="4680000" cy="5997940"/>
          </a:xfrm>
        </p:grpSpPr>
        <p:sp>
          <p:nvSpPr>
            <p:cNvPr id="20" name="Rechteck 19"/>
            <p:cNvSpPr>
              <a:spLocks noChangeAspect="1"/>
            </p:cNvSpPr>
            <p:nvPr/>
          </p:nvSpPr>
          <p:spPr>
            <a:xfrm>
              <a:off x="2275186" y="6036511"/>
              <a:ext cx="4680000" cy="4680000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 w="76200">
              <a:solidFill>
                <a:srgbClr val="FF0000"/>
              </a:solidFill>
              <a:prstDash val="solid"/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6000" b="0" i="0" dirty="0" smtClean="0">
                  <a:latin typeface="Suisse Int'l" panose="020B0804000000000000" pitchFamily="34" charset="77"/>
                </a:rPr>
                <a:t>Klassenrat</a:t>
              </a:r>
              <a:endParaRPr lang="de-AT" sz="6000" b="0" i="0" dirty="0" smtClean="0">
                <a:latin typeface="Suisse Int'l" panose="020B0804000000000000" pitchFamily="34" charset="77"/>
              </a:endParaRPr>
            </a:p>
          </p:txBody>
        </p:sp>
        <p:grpSp>
          <p:nvGrpSpPr>
            <p:cNvPr id="21" name="Gruppieren 20"/>
            <p:cNvGrpSpPr/>
            <p:nvPr/>
          </p:nvGrpSpPr>
          <p:grpSpPr>
            <a:xfrm>
              <a:off x="4075186" y="4718571"/>
              <a:ext cx="1080000" cy="1107996"/>
              <a:chOff x="13436426" y="5482513"/>
              <a:chExt cx="1080000" cy="1107996"/>
            </a:xfrm>
          </p:grpSpPr>
          <p:sp>
            <p:nvSpPr>
              <p:cNvPr id="22" name="Ellipse 21"/>
              <p:cNvSpPr/>
              <p:nvPr/>
            </p:nvSpPr>
            <p:spPr>
              <a:xfrm>
                <a:off x="13436426" y="5496511"/>
                <a:ext cx="1080000" cy="1080000"/>
              </a:xfrm>
              <a:prstGeom prst="ellipse">
                <a:avLst/>
              </a:prstGeom>
              <a:solidFill>
                <a:schemeClr val="accent2"/>
              </a:solidFill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sp>
            <p:nvSpPr>
              <p:cNvPr id="23" name="Textfeld 22"/>
              <p:cNvSpPr txBox="1"/>
              <p:nvPr/>
            </p:nvSpPr>
            <p:spPr>
              <a:xfrm>
                <a:off x="13652390" y="5482513"/>
                <a:ext cx="648072" cy="1107996"/>
              </a:xfrm>
              <a:prstGeom prst="rect">
                <a:avLst/>
              </a:prstGeom>
            </p:spPr>
            <p:txBody>
              <a:bodyPr vert="horz" wrap="square" lIns="90000" rtlCol="0" anchor="ctr">
                <a:spAutoFit/>
              </a:bodyPr>
              <a:lstStyle/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de-DE" sz="6600" b="1" kern="0" spc="-5" dirty="0">
                    <a:latin typeface="Suisse Int'l" panose="020B0804000000000000" pitchFamily="34" charset="77"/>
                    <a:cs typeface="Suisse Int'l Mono"/>
                  </a:rPr>
                  <a:t>2</a:t>
                </a:r>
                <a:endParaRPr lang="de-AT" sz="6600" b="1" i="0" kern="0" spc="-5" dirty="0" err="1" smtClean="0">
                  <a:solidFill>
                    <a:schemeClr val="tx1"/>
                  </a:solidFill>
                  <a:latin typeface="Suisse Int'l" panose="020B0804000000000000" pitchFamily="34" charset="77"/>
                  <a:cs typeface="Suisse Int'l Mono"/>
                </a:endParaRPr>
              </a:p>
            </p:txBody>
          </p:sp>
        </p:grpSp>
      </p:grpSp>
      <p:sp>
        <p:nvSpPr>
          <p:cNvPr id="3" name="Rechteck 2"/>
          <p:cNvSpPr/>
          <p:nvPr/>
        </p:nvSpPr>
        <p:spPr>
          <a:xfrm>
            <a:off x="8695992" y="2606189"/>
            <a:ext cx="3505144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4400" b="1" dirty="0" smtClean="0">
                <a:ln w="6600">
                  <a:solidFill>
                    <a:srgbClr val="1C2849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50800" dir="2700000" algn="tl" rotWithShape="0">
                    <a:srgbClr val="1C2849"/>
                  </a:outerShdw>
                </a:effectLst>
                <a:latin typeface="Suisse Int'l Black" panose="020B0A04000000000000" pitchFamily="34" charset="-78"/>
                <a:cs typeface="Suisse Int'l Black" panose="020B0A04000000000000" pitchFamily="34" charset="-78"/>
              </a:rPr>
              <a:t>5</a:t>
            </a:r>
            <a:endParaRPr lang="de-DE" sz="34400" b="0" cap="none" spc="0" dirty="0">
              <a:ln w="6600">
                <a:solidFill>
                  <a:srgbClr val="1C2849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50800" dir="2700000" algn="tl" rotWithShape="0">
                  <a:srgbClr val="1C2849"/>
                </a:outerShdw>
              </a:effectLst>
              <a:latin typeface="Suisse Int'l Black" panose="020B0A04000000000000" pitchFamily="34" charset="-78"/>
              <a:cs typeface="Suisse Int'l Black" panose="020B0A04000000000000" pitchFamily="34" charset="-78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8727866" y="2601792"/>
            <a:ext cx="3505144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4400" b="1" dirty="0">
                <a:ln w="6600">
                  <a:solidFill>
                    <a:srgbClr val="1C2849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50800" dir="2700000" algn="tl" rotWithShape="0">
                    <a:srgbClr val="1C2849"/>
                  </a:outerShdw>
                </a:effectLst>
                <a:latin typeface="Suisse Int'l Black" panose="020B0A04000000000000" pitchFamily="34" charset="-78"/>
                <a:cs typeface="Suisse Int'l Black" panose="020B0A04000000000000" pitchFamily="34" charset="-78"/>
              </a:rPr>
              <a:t>4</a:t>
            </a:r>
            <a:endParaRPr lang="de-DE" sz="34400" b="0" cap="none" spc="0" dirty="0">
              <a:ln w="6600">
                <a:solidFill>
                  <a:srgbClr val="1C2849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50800" dir="2700000" algn="tl" rotWithShape="0">
                  <a:srgbClr val="1C2849"/>
                </a:outerShdw>
              </a:effectLst>
              <a:latin typeface="Suisse Int'l Black" panose="020B0A04000000000000" pitchFamily="34" charset="-78"/>
              <a:cs typeface="Suisse Int'l Black" panose="020B0A04000000000000" pitchFamily="34" charset="-78"/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8819911" y="2644379"/>
            <a:ext cx="3505144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4400" b="1" dirty="0">
                <a:ln w="6600">
                  <a:solidFill>
                    <a:srgbClr val="1C2849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50800" dir="2700000" algn="tl" rotWithShape="0">
                    <a:srgbClr val="1C2849"/>
                  </a:outerShdw>
                </a:effectLst>
                <a:latin typeface="Suisse Int'l Black" panose="020B0A04000000000000" pitchFamily="34" charset="-78"/>
                <a:cs typeface="Suisse Int'l Black" panose="020B0A04000000000000" pitchFamily="34" charset="-78"/>
              </a:rPr>
              <a:t>3</a:t>
            </a:r>
            <a:endParaRPr lang="de-DE" sz="34400" b="0" cap="none" spc="0" dirty="0">
              <a:ln w="6600">
                <a:solidFill>
                  <a:srgbClr val="1C2849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50800" dir="2700000" algn="tl" rotWithShape="0">
                  <a:srgbClr val="1C2849"/>
                </a:outerShdw>
              </a:effectLst>
              <a:latin typeface="Suisse Int'l Black" panose="020B0A04000000000000" pitchFamily="34" charset="-78"/>
              <a:cs typeface="Suisse Int'l Black" panose="020B0A04000000000000" pitchFamily="34" charset="-78"/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8742015" y="2639982"/>
            <a:ext cx="3505144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4400" b="1" dirty="0">
                <a:ln w="6600">
                  <a:solidFill>
                    <a:srgbClr val="1C2849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50800" dir="2700000" algn="tl" rotWithShape="0">
                    <a:srgbClr val="1C2849"/>
                  </a:outerShdw>
                </a:effectLst>
                <a:latin typeface="Suisse Int'l Black" panose="020B0A04000000000000" pitchFamily="34" charset="-78"/>
                <a:cs typeface="Suisse Int'l Black" panose="020B0A04000000000000" pitchFamily="34" charset="-78"/>
              </a:rPr>
              <a:t>2</a:t>
            </a:r>
            <a:endParaRPr lang="de-DE" sz="34400" b="0" cap="none" spc="0" dirty="0">
              <a:ln w="6600">
                <a:solidFill>
                  <a:srgbClr val="1C2849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50800" dir="2700000" algn="tl" rotWithShape="0">
                  <a:srgbClr val="1C2849"/>
                </a:outerShdw>
              </a:effectLst>
              <a:latin typeface="Suisse Int'l Black" panose="020B0A04000000000000" pitchFamily="34" charset="-78"/>
              <a:cs typeface="Suisse Int'l Black" panose="020B0A04000000000000" pitchFamily="34" charset="-78"/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8575363" y="2586269"/>
            <a:ext cx="3505144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4400" b="1" dirty="0">
                <a:ln w="6600">
                  <a:solidFill>
                    <a:srgbClr val="1C2849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50800" dir="2700000" algn="tl" rotWithShape="0">
                    <a:srgbClr val="1C2849"/>
                  </a:outerShdw>
                </a:effectLst>
                <a:latin typeface="Suisse Int'l Black" panose="020B0A04000000000000" pitchFamily="34" charset="-78"/>
                <a:cs typeface="Suisse Int'l Black" panose="020B0A04000000000000" pitchFamily="34" charset="-78"/>
              </a:rPr>
              <a:t>1</a:t>
            </a:r>
            <a:endParaRPr lang="de-DE" sz="34400" b="0" cap="none" spc="0" dirty="0">
              <a:ln w="6600">
                <a:solidFill>
                  <a:srgbClr val="1C2849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50800" dir="2700000" algn="tl" rotWithShape="0">
                  <a:srgbClr val="1C2849"/>
                </a:outerShdw>
              </a:effectLst>
              <a:latin typeface="Suisse Int'l Black" panose="020B0A04000000000000" pitchFamily="34" charset="-78"/>
              <a:cs typeface="Suisse Int'l Black" panose="020B0A04000000000000" pitchFamily="34" charset="-78"/>
            </a:endParaRPr>
          </a:p>
        </p:txBody>
      </p:sp>
      <p:sp>
        <p:nvSpPr>
          <p:cNvPr id="2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2851250" y="1046163"/>
            <a:ext cx="15442466" cy="811559"/>
          </a:xfrm>
        </p:spPr>
        <p:txBody>
          <a:bodyPr/>
          <a:lstStyle/>
          <a:p>
            <a:pPr marL="0" indent="0" algn="ctr">
              <a:buNone/>
              <a:tabLst>
                <a:tab pos="1820863" algn="l"/>
              </a:tabLst>
            </a:pPr>
            <a:r>
              <a:rPr lang="de-DE" sz="6000" dirty="0" smtClean="0"/>
              <a:t>Hier </a:t>
            </a:r>
            <a:r>
              <a:rPr lang="de-DE" sz="6000" dirty="0"/>
              <a:t>kann ich eine Idee für Wien vorschlagen, die dann vielleicht umgesetzt wird:</a:t>
            </a:r>
            <a:endParaRPr lang="de-AT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52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  <p:bldP spid="25" grpId="1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1,2 oder 3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2851250" y="1587877"/>
            <a:ext cx="15442466" cy="811559"/>
          </a:xfrm>
        </p:spPr>
        <p:txBody>
          <a:bodyPr/>
          <a:lstStyle/>
          <a:p>
            <a:pPr marL="0" indent="0" algn="ctr">
              <a:buNone/>
              <a:tabLst>
                <a:tab pos="1820863" algn="l"/>
              </a:tabLst>
            </a:pPr>
            <a:r>
              <a:rPr lang="de-DE" sz="6000" dirty="0" smtClean="0"/>
              <a:t>Wenn ich Wien grüner machen möchte, kann ich:</a:t>
            </a:r>
            <a:endParaRPr lang="de-AT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2768071" y="4358531"/>
            <a:ext cx="15608824" cy="6011938"/>
            <a:chOff x="1483098" y="4070499"/>
            <a:chExt cx="15608824" cy="6011938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1483098" y="4070499"/>
              <a:ext cx="4680000" cy="5997940"/>
              <a:chOff x="2275186" y="4718571"/>
              <a:chExt cx="4680000" cy="5997940"/>
            </a:xfrm>
          </p:grpSpPr>
          <p:sp>
            <p:nvSpPr>
              <p:cNvPr id="9" name="Rechteck 8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2" name="Gruppieren 11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0" name="Ellipse 9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1" name="Textfeld 10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i="0" kern="0" spc="-5" dirty="0" smtClean="0">
                      <a:solidFill>
                        <a:schemeClr val="tx1"/>
                      </a:solidFill>
                      <a:latin typeface="Suisse Int'l" panose="020B0804000000000000" pitchFamily="34" charset="77"/>
                      <a:cs typeface="Suisse Int'l Mono"/>
                    </a:rPr>
                    <a:t>1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4" name="Gruppieren 13"/>
            <p:cNvGrpSpPr/>
            <p:nvPr/>
          </p:nvGrpSpPr>
          <p:grpSpPr>
            <a:xfrm>
              <a:off x="12411922" y="4084497"/>
              <a:ext cx="4680000" cy="5997940"/>
              <a:chOff x="2275186" y="4718571"/>
              <a:chExt cx="4680000" cy="5997940"/>
            </a:xfrm>
          </p:grpSpPr>
          <p:sp>
            <p:nvSpPr>
              <p:cNvPr id="15" name="Rechteck 14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6" name="Gruppieren 15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7" name="Ellipse 16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8" name="Textfeld 17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3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9" name="Gruppieren 18"/>
            <p:cNvGrpSpPr/>
            <p:nvPr/>
          </p:nvGrpSpPr>
          <p:grpSpPr>
            <a:xfrm>
              <a:off x="6947510" y="4070499"/>
              <a:ext cx="4680000" cy="5997940"/>
              <a:chOff x="2275186" y="4718571"/>
              <a:chExt cx="4680000" cy="5997940"/>
            </a:xfrm>
          </p:grpSpPr>
          <p:sp>
            <p:nvSpPr>
              <p:cNvPr id="20" name="Rechteck 19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21" name="Gruppieren 20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22" name="Ellipse 21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23" name="Textfeld 22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2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60026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1,2 oder 3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2851250" y="1587877"/>
            <a:ext cx="15442466" cy="811559"/>
          </a:xfrm>
        </p:spPr>
        <p:txBody>
          <a:bodyPr/>
          <a:lstStyle/>
          <a:p>
            <a:pPr marL="0" indent="0" algn="ctr">
              <a:buNone/>
              <a:tabLst>
                <a:tab pos="1820863" algn="l"/>
              </a:tabLst>
            </a:pPr>
            <a:r>
              <a:rPr lang="de-DE" sz="6000" dirty="0"/>
              <a:t>Wenn ich Wien grüner machen möchte, kann ich:</a:t>
            </a:r>
            <a:endParaRPr lang="de-AT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2768071" y="4358531"/>
            <a:ext cx="15608824" cy="6011938"/>
            <a:chOff x="1483098" y="4070499"/>
            <a:chExt cx="15608824" cy="6011938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1483098" y="4070499"/>
              <a:ext cx="4680000" cy="5997940"/>
              <a:chOff x="2275186" y="4718571"/>
              <a:chExt cx="4680000" cy="5997940"/>
            </a:xfrm>
          </p:grpSpPr>
          <p:sp>
            <p:nvSpPr>
              <p:cNvPr id="9" name="Rechteck 8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dirty="0">
                    <a:latin typeface="Suisse Int'l" panose="020B0804000000000000" pitchFamily="34" charset="77"/>
                  </a:rPr>
                  <a:t>Eine </a:t>
                </a:r>
                <a:r>
                  <a:rPr lang="de-DE" sz="6000" spc="-300" dirty="0">
                    <a:latin typeface="Suisse Int'l" panose="020B0804000000000000" pitchFamily="34" charset="77"/>
                  </a:rPr>
                  <a:t>Baumscheibe bepflanzen</a:t>
                </a:r>
                <a:endParaRPr lang="de-AT" sz="6000" spc="-300" dirty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2" name="Gruppieren 11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0" name="Ellipse 9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1" name="Textfeld 10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i="0" kern="0" spc="-5" dirty="0" smtClean="0">
                      <a:solidFill>
                        <a:schemeClr val="tx1"/>
                      </a:solidFill>
                      <a:latin typeface="Suisse Int'l" panose="020B0804000000000000" pitchFamily="34" charset="77"/>
                      <a:cs typeface="Suisse Int'l Mono"/>
                    </a:rPr>
                    <a:t>1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4" name="Gruppieren 13"/>
            <p:cNvGrpSpPr/>
            <p:nvPr/>
          </p:nvGrpSpPr>
          <p:grpSpPr>
            <a:xfrm>
              <a:off x="12411922" y="4084497"/>
              <a:ext cx="4680000" cy="5997940"/>
              <a:chOff x="2275186" y="4718571"/>
              <a:chExt cx="4680000" cy="5997940"/>
            </a:xfrm>
          </p:grpSpPr>
          <p:sp>
            <p:nvSpPr>
              <p:cNvPr id="15" name="Rechteck 14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6" name="Gruppieren 15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7" name="Ellipse 16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8" name="Textfeld 17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3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9" name="Gruppieren 18"/>
            <p:cNvGrpSpPr/>
            <p:nvPr/>
          </p:nvGrpSpPr>
          <p:grpSpPr>
            <a:xfrm>
              <a:off x="6947510" y="4070499"/>
              <a:ext cx="4680000" cy="5997940"/>
              <a:chOff x="2275186" y="4718571"/>
              <a:chExt cx="4680000" cy="5997940"/>
            </a:xfrm>
          </p:grpSpPr>
          <p:sp>
            <p:nvSpPr>
              <p:cNvPr id="20" name="Rechteck 19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21" name="Gruppieren 20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22" name="Ellipse 21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23" name="Textfeld 22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2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5333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1,2 oder 3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2851250" y="1587877"/>
            <a:ext cx="15442466" cy="811559"/>
          </a:xfrm>
        </p:spPr>
        <p:txBody>
          <a:bodyPr/>
          <a:lstStyle/>
          <a:p>
            <a:pPr marL="0" indent="0" algn="ctr">
              <a:buNone/>
              <a:tabLst>
                <a:tab pos="1820863" algn="l"/>
              </a:tabLst>
            </a:pPr>
            <a:r>
              <a:rPr lang="de-DE" sz="6000" dirty="0"/>
              <a:t>Wenn ich Wien grüner machen möchte, kann ich:</a:t>
            </a:r>
            <a:endParaRPr lang="de-AT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2768071" y="4358531"/>
            <a:ext cx="15608824" cy="6011938"/>
            <a:chOff x="1483098" y="4070499"/>
            <a:chExt cx="15608824" cy="6011938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1483098" y="4070499"/>
              <a:ext cx="4680000" cy="5997940"/>
              <a:chOff x="2275186" y="4718571"/>
              <a:chExt cx="4680000" cy="5997940"/>
            </a:xfrm>
          </p:grpSpPr>
          <p:sp>
            <p:nvSpPr>
              <p:cNvPr id="9" name="Rechteck 8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dirty="0">
                    <a:latin typeface="Suisse Int'l" panose="020B0804000000000000" pitchFamily="34" charset="77"/>
                  </a:rPr>
                  <a:t>Eine </a:t>
                </a:r>
                <a:r>
                  <a:rPr lang="de-DE" sz="6000" spc="-300" dirty="0">
                    <a:latin typeface="Suisse Int'l" panose="020B0804000000000000" pitchFamily="34" charset="77"/>
                  </a:rPr>
                  <a:t>Baumscheibe bepflanzen</a:t>
                </a:r>
                <a:endParaRPr lang="de-AT" sz="6000" spc="-300" dirty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2" name="Gruppieren 11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0" name="Ellipse 9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1" name="Textfeld 10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i="0" kern="0" spc="-5" dirty="0" smtClean="0">
                      <a:solidFill>
                        <a:schemeClr val="tx1"/>
                      </a:solidFill>
                      <a:latin typeface="Suisse Int'l" panose="020B0804000000000000" pitchFamily="34" charset="77"/>
                      <a:cs typeface="Suisse Int'l Mono"/>
                    </a:rPr>
                    <a:t>1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4" name="Gruppieren 13"/>
            <p:cNvGrpSpPr/>
            <p:nvPr/>
          </p:nvGrpSpPr>
          <p:grpSpPr>
            <a:xfrm>
              <a:off x="12411922" y="4084497"/>
              <a:ext cx="4680000" cy="5997940"/>
              <a:chOff x="2275186" y="4718571"/>
              <a:chExt cx="4680000" cy="5997940"/>
            </a:xfrm>
          </p:grpSpPr>
          <p:sp>
            <p:nvSpPr>
              <p:cNvPr id="15" name="Rechteck 14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6" name="Gruppieren 15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7" name="Ellipse 16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8" name="Textfeld 17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3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9" name="Gruppieren 18"/>
            <p:cNvGrpSpPr/>
            <p:nvPr/>
          </p:nvGrpSpPr>
          <p:grpSpPr>
            <a:xfrm>
              <a:off x="6947510" y="4070499"/>
              <a:ext cx="4680000" cy="5997940"/>
              <a:chOff x="2275186" y="4718571"/>
              <a:chExt cx="4680000" cy="5997940"/>
            </a:xfrm>
          </p:grpSpPr>
          <p:sp>
            <p:nvSpPr>
              <p:cNvPr id="20" name="Rechteck 19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dirty="0">
                    <a:latin typeface="Suisse Int'l" panose="020B0804000000000000" pitchFamily="34" charset="77"/>
                  </a:rPr>
                  <a:t>Einen </a:t>
                </a:r>
                <a:r>
                  <a:rPr lang="de-DE" sz="6000" dirty="0" err="1">
                    <a:latin typeface="Suisse Int'l" panose="020B0804000000000000" pitchFamily="34" charset="77"/>
                  </a:rPr>
                  <a:t>Fairteiler</a:t>
                </a:r>
                <a:r>
                  <a:rPr lang="de-DE" sz="6000" dirty="0">
                    <a:latin typeface="Suisse Int'l" panose="020B0804000000000000" pitchFamily="34" charset="77"/>
                  </a:rPr>
                  <a:t> nutzen</a:t>
                </a:r>
                <a:endParaRPr lang="de-AT" sz="6000" dirty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21" name="Gruppieren 20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22" name="Ellipse 21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23" name="Textfeld 22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2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98585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1,2 oder 3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2851250" y="1587877"/>
            <a:ext cx="15442466" cy="811559"/>
          </a:xfrm>
        </p:spPr>
        <p:txBody>
          <a:bodyPr/>
          <a:lstStyle/>
          <a:p>
            <a:pPr marL="0" indent="0" algn="ctr">
              <a:buNone/>
              <a:tabLst>
                <a:tab pos="1820863" algn="l"/>
              </a:tabLst>
            </a:pPr>
            <a:r>
              <a:rPr lang="de-DE" sz="6000" dirty="0"/>
              <a:t>Wenn ich Wien grüner machen möchte, kann ich:</a:t>
            </a:r>
            <a:endParaRPr lang="de-AT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2768071" y="4358531"/>
            <a:ext cx="15608824" cy="6011938"/>
            <a:chOff x="1483098" y="4070499"/>
            <a:chExt cx="15608824" cy="6011938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1483098" y="4070499"/>
              <a:ext cx="4680000" cy="5997940"/>
              <a:chOff x="2275186" y="4718571"/>
              <a:chExt cx="4680000" cy="5997940"/>
            </a:xfrm>
          </p:grpSpPr>
          <p:sp>
            <p:nvSpPr>
              <p:cNvPr id="9" name="Rechteck 8"/>
              <p:cNvSpPr>
                <a:spLocks noChangeAspect="1"/>
              </p:cNvSpPr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dirty="0">
                    <a:latin typeface="Suisse Int'l" panose="020B0804000000000000" pitchFamily="34" charset="77"/>
                  </a:rPr>
                  <a:t>Eine </a:t>
                </a:r>
                <a:r>
                  <a:rPr lang="de-DE" sz="6000" spc="-300" dirty="0">
                    <a:latin typeface="Suisse Int'l" panose="020B0804000000000000" pitchFamily="34" charset="77"/>
                  </a:rPr>
                  <a:t>Baumscheibe bepflanzen</a:t>
                </a:r>
                <a:endParaRPr lang="de-AT" sz="6000" spc="-300" dirty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2" name="Gruppieren 11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0" name="Ellipse 9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1" name="Textfeld 10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i="0" kern="0" spc="-5" dirty="0" smtClean="0">
                      <a:solidFill>
                        <a:schemeClr val="tx1"/>
                      </a:solidFill>
                      <a:latin typeface="Suisse Int'l" panose="020B0804000000000000" pitchFamily="34" charset="77"/>
                      <a:cs typeface="Suisse Int'l Mono"/>
                    </a:rPr>
                    <a:t>1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4" name="Gruppieren 13"/>
            <p:cNvGrpSpPr/>
            <p:nvPr/>
          </p:nvGrpSpPr>
          <p:grpSpPr>
            <a:xfrm>
              <a:off x="12411922" y="4084497"/>
              <a:ext cx="4680000" cy="5997940"/>
              <a:chOff x="2275186" y="4718571"/>
              <a:chExt cx="4680000" cy="5997940"/>
            </a:xfrm>
          </p:grpSpPr>
          <p:sp>
            <p:nvSpPr>
              <p:cNvPr id="15" name="Rechteck 14"/>
              <p:cNvSpPr>
                <a:spLocks noChangeAspect="1"/>
              </p:cNvSpPr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dirty="0">
                    <a:latin typeface="Suisse Int'l" panose="020B0804000000000000" pitchFamily="34" charset="77"/>
                  </a:rPr>
                  <a:t>Ein Straßenfest veranstalten</a:t>
                </a:r>
                <a:endParaRPr lang="de-AT" sz="6000" dirty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6" name="Gruppieren 15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7" name="Ellipse 16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8" name="Textfeld 17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3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9" name="Gruppieren 18"/>
            <p:cNvGrpSpPr/>
            <p:nvPr/>
          </p:nvGrpSpPr>
          <p:grpSpPr>
            <a:xfrm>
              <a:off x="6947510" y="4070499"/>
              <a:ext cx="4680000" cy="5997940"/>
              <a:chOff x="2275186" y="4718571"/>
              <a:chExt cx="4680000" cy="5997940"/>
            </a:xfrm>
          </p:grpSpPr>
          <p:sp>
            <p:nvSpPr>
              <p:cNvPr id="20" name="Rechteck 19"/>
              <p:cNvSpPr>
                <a:spLocks noChangeAspect="1"/>
              </p:cNvSpPr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dirty="0">
                    <a:latin typeface="Suisse Int'l" panose="020B0804000000000000" pitchFamily="34" charset="77"/>
                  </a:rPr>
                  <a:t>Einen </a:t>
                </a:r>
                <a:r>
                  <a:rPr lang="de-DE" sz="6000" dirty="0" err="1">
                    <a:latin typeface="Suisse Int'l" panose="020B0804000000000000" pitchFamily="34" charset="77"/>
                  </a:rPr>
                  <a:t>Fairteiler</a:t>
                </a:r>
                <a:r>
                  <a:rPr lang="de-DE" sz="6000" dirty="0">
                    <a:latin typeface="Suisse Int'l" panose="020B0804000000000000" pitchFamily="34" charset="77"/>
                  </a:rPr>
                  <a:t> nutzen</a:t>
                </a:r>
                <a:endParaRPr lang="de-AT" sz="6000" dirty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21" name="Gruppieren 20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22" name="Ellipse 21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23" name="Textfeld 22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2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96144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1,2 oder 3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2851250" y="1587877"/>
            <a:ext cx="15442466" cy="811559"/>
          </a:xfrm>
        </p:spPr>
        <p:txBody>
          <a:bodyPr/>
          <a:lstStyle/>
          <a:p>
            <a:pPr marL="0" indent="0" algn="ctr">
              <a:buNone/>
              <a:tabLst>
                <a:tab pos="1820863" algn="l"/>
              </a:tabLst>
            </a:pPr>
            <a:r>
              <a:rPr lang="de-DE" sz="6000" dirty="0"/>
              <a:t>Wenn ich Wien grüner machen möchte, kann ich:</a:t>
            </a:r>
            <a:endParaRPr lang="de-AT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2768071" y="4358531"/>
            <a:ext cx="4680000" cy="5997940"/>
            <a:chOff x="2275186" y="4718571"/>
            <a:chExt cx="4680000" cy="5997940"/>
          </a:xfrm>
        </p:grpSpPr>
        <p:sp>
          <p:nvSpPr>
            <p:cNvPr id="9" name="Rechteck 8"/>
            <p:cNvSpPr>
              <a:spLocks noChangeAspect="1"/>
            </p:cNvSpPr>
            <p:nvPr/>
          </p:nvSpPr>
          <p:spPr>
            <a:xfrm>
              <a:off x="2275186" y="6036511"/>
              <a:ext cx="4680000" cy="4680000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 w="76200">
              <a:solidFill>
                <a:srgbClr val="FF0000"/>
              </a:solidFill>
              <a:prstDash val="solid"/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6000" dirty="0" smtClean="0">
                  <a:latin typeface="Suisse Int'l" panose="020B0804000000000000" pitchFamily="34" charset="77"/>
                </a:rPr>
                <a:t>Eine </a:t>
              </a:r>
              <a:r>
                <a:rPr lang="de-DE" sz="6000" spc="-300" dirty="0" smtClean="0">
                  <a:latin typeface="Suisse Int'l" panose="020B0804000000000000" pitchFamily="34" charset="77"/>
                </a:rPr>
                <a:t>Baumscheibe bepflanzen</a:t>
              </a:r>
              <a:endParaRPr lang="de-AT" sz="6000" spc="-300" dirty="0">
                <a:latin typeface="Suisse Int'l" panose="020B0804000000000000" pitchFamily="34" charset="77"/>
              </a:endParaRPr>
            </a:p>
          </p:txBody>
        </p:sp>
        <p:grpSp>
          <p:nvGrpSpPr>
            <p:cNvPr id="12" name="Gruppieren 11"/>
            <p:cNvGrpSpPr/>
            <p:nvPr/>
          </p:nvGrpSpPr>
          <p:grpSpPr>
            <a:xfrm>
              <a:off x="4075186" y="4718571"/>
              <a:ext cx="1080000" cy="1107996"/>
              <a:chOff x="13436426" y="5482513"/>
              <a:chExt cx="1080000" cy="1107996"/>
            </a:xfrm>
          </p:grpSpPr>
          <p:sp>
            <p:nvSpPr>
              <p:cNvPr id="10" name="Ellipse 9"/>
              <p:cNvSpPr/>
              <p:nvPr/>
            </p:nvSpPr>
            <p:spPr>
              <a:xfrm>
                <a:off x="13436426" y="5496511"/>
                <a:ext cx="1080000" cy="1080000"/>
              </a:xfrm>
              <a:prstGeom prst="ellipse">
                <a:avLst/>
              </a:prstGeom>
              <a:solidFill>
                <a:schemeClr val="accent2"/>
              </a:solidFill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sp>
            <p:nvSpPr>
              <p:cNvPr id="11" name="Textfeld 10"/>
              <p:cNvSpPr txBox="1"/>
              <p:nvPr/>
            </p:nvSpPr>
            <p:spPr>
              <a:xfrm>
                <a:off x="13652390" y="5482513"/>
                <a:ext cx="648072" cy="1107996"/>
              </a:xfrm>
              <a:prstGeom prst="rect">
                <a:avLst/>
              </a:prstGeom>
            </p:spPr>
            <p:txBody>
              <a:bodyPr vert="horz" wrap="square" lIns="90000" rtlCol="0" anchor="ctr">
                <a:spAutoFit/>
              </a:bodyPr>
              <a:lstStyle/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de-DE" sz="6600" b="1" i="0" kern="0" spc="-5" dirty="0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rPr>
                  <a:t>1</a:t>
                </a:r>
                <a:endParaRPr lang="de-AT" sz="6600" b="1" i="0" kern="0" spc="-5" dirty="0" err="1" smtClean="0">
                  <a:solidFill>
                    <a:schemeClr val="tx1"/>
                  </a:solidFill>
                  <a:latin typeface="Suisse Int'l" panose="020B0804000000000000" pitchFamily="34" charset="77"/>
                  <a:cs typeface="Suisse Int'l Mono"/>
                </a:endParaRPr>
              </a:p>
            </p:txBody>
          </p:sp>
        </p:grpSp>
      </p:grpSp>
      <p:grpSp>
        <p:nvGrpSpPr>
          <p:cNvPr id="14" name="Gruppieren 13"/>
          <p:cNvGrpSpPr/>
          <p:nvPr/>
        </p:nvGrpSpPr>
        <p:grpSpPr>
          <a:xfrm>
            <a:off x="13696895" y="4372529"/>
            <a:ext cx="4680000" cy="5997940"/>
            <a:chOff x="2275186" y="4718571"/>
            <a:chExt cx="4680000" cy="5997940"/>
          </a:xfrm>
        </p:grpSpPr>
        <p:sp>
          <p:nvSpPr>
            <p:cNvPr id="15" name="Rechteck 14"/>
            <p:cNvSpPr>
              <a:spLocks noChangeAspect="1"/>
            </p:cNvSpPr>
            <p:nvPr/>
          </p:nvSpPr>
          <p:spPr>
            <a:xfrm>
              <a:off x="2275186" y="6036511"/>
              <a:ext cx="4680000" cy="4680000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 w="76200">
              <a:solidFill>
                <a:srgbClr val="FF0000"/>
              </a:solidFill>
              <a:prstDash val="solid"/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6000" dirty="0" smtClean="0">
                  <a:latin typeface="Suisse Int'l" panose="020B0804000000000000" pitchFamily="34" charset="77"/>
                </a:rPr>
                <a:t>Ein Straßenfest veranstalten</a:t>
              </a:r>
              <a:endParaRPr lang="de-AT" sz="6000" dirty="0">
                <a:latin typeface="Suisse Int'l" panose="020B0804000000000000" pitchFamily="34" charset="77"/>
              </a:endParaRPr>
            </a:p>
          </p:txBody>
        </p:sp>
        <p:grpSp>
          <p:nvGrpSpPr>
            <p:cNvPr id="16" name="Gruppieren 15"/>
            <p:cNvGrpSpPr/>
            <p:nvPr/>
          </p:nvGrpSpPr>
          <p:grpSpPr>
            <a:xfrm>
              <a:off x="4075186" y="4718571"/>
              <a:ext cx="1080000" cy="1107996"/>
              <a:chOff x="13436426" y="5482513"/>
              <a:chExt cx="1080000" cy="1107996"/>
            </a:xfrm>
          </p:grpSpPr>
          <p:sp>
            <p:nvSpPr>
              <p:cNvPr id="17" name="Ellipse 16"/>
              <p:cNvSpPr/>
              <p:nvPr/>
            </p:nvSpPr>
            <p:spPr>
              <a:xfrm>
                <a:off x="13436426" y="5496511"/>
                <a:ext cx="1080000" cy="1080000"/>
              </a:xfrm>
              <a:prstGeom prst="ellipse">
                <a:avLst/>
              </a:prstGeom>
              <a:solidFill>
                <a:schemeClr val="accent2"/>
              </a:solidFill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sp>
            <p:nvSpPr>
              <p:cNvPr id="18" name="Textfeld 17"/>
              <p:cNvSpPr txBox="1"/>
              <p:nvPr/>
            </p:nvSpPr>
            <p:spPr>
              <a:xfrm>
                <a:off x="13652390" y="5482513"/>
                <a:ext cx="648072" cy="1107996"/>
              </a:xfrm>
              <a:prstGeom prst="rect">
                <a:avLst/>
              </a:prstGeom>
            </p:spPr>
            <p:txBody>
              <a:bodyPr vert="horz" wrap="square" lIns="90000" rtlCol="0" anchor="ctr">
                <a:spAutoFit/>
              </a:bodyPr>
              <a:lstStyle/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de-DE" sz="6600" b="1" kern="0" spc="-5" dirty="0">
                    <a:latin typeface="Suisse Int'l" panose="020B0804000000000000" pitchFamily="34" charset="77"/>
                    <a:cs typeface="Suisse Int'l Mono"/>
                  </a:rPr>
                  <a:t>3</a:t>
                </a:r>
                <a:endParaRPr lang="de-AT" sz="6600" b="1" i="0" kern="0" spc="-5" dirty="0" err="1" smtClean="0">
                  <a:solidFill>
                    <a:schemeClr val="tx1"/>
                  </a:solidFill>
                  <a:latin typeface="Suisse Int'l" panose="020B0804000000000000" pitchFamily="34" charset="77"/>
                  <a:cs typeface="Suisse Int'l Mono"/>
                </a:endParaRPr>
              </a:p>
            </p:txBody>
          </p:sp>
        </p:grpSp>
      </p:grpSp>
      <p:grpSp>
        <p:nvGrpSpPr>
          <p:cNvPr id="19" name="Gruppieren 18"/>
          <p:cNvGrpSpPr/>
          <p:nvPr/>
        </p:nvGrpSpPr>
        <p:grpSpPr>
          <a:xfrm>
            <a:off x="8232483" y="4358531"/>
            <a:ext cx="4680000" cy="5997940"/>
            <a:chOff x="2275186" y="4718571"/>
            <a:chExt cx="4680000" cy="5997940"/>
          </a:xfrm>
        </p:grpSpPr>
        <p:sp>
          <p:nvSpPr>
            <p:cNvPr id="20" name="Rechteck 19"/>
            <p:cNvSpPr>
              <a:spLocks noChangeAspect="1"/>
            </p:cNvSpPr>
            <p:nvPr/>
          </p:nvSpPr>
          <p:spPr>
            <a:xfrm>
              <a:off x="2275186" y="6036511"/>
              <a:ext cx="4680000" cy="4680000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 w="76200">
              <a:solidFill>
                <a:srgbClr val="FF0000"/>
              </a:solidFill>
              <a:prstDash val="solid"/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6000" dirty="0" smtClean="0">
                  <a:latin typeface="Suisse Int'l" panose="020B0804000000000000" pitchFamily="34" charset="77"/>
                </a:rPr>
                <a:t>Einen </a:t>
              </a:r>
              <a:r>
                <a:rPr lang="de-DE" sz="6000" dirty="0" err="1" smtClean="0">
                  <a:latin typeface="Suisse Int'l" panose="020B0804000000000000" pitchFamily="34" charset="77"/>
                </a:rPr>
                <a:t>Fairteiler</a:t>
              </a:r>
              <a:r>
                <a:rPr lang="de-DE" sz="6000" dirty="0" smtClean="0">
                  <a:latin typeface="Suisse Int'l" panose="020B0804000000000000" pitchFamily="34" charset="77"/>
                </a:rPr>
                <a:t> nutzen</a:t>
              </a:r>
              <a:endParaRPr lang="de-AT" sz="6000" dirty="0">
                <a:latin typeface="Suisse Int'l" panose="020B0804000000000000" pitchFamily="34" charset="77"/>
              </a:endParaRPr>
            </a:p>
          </p:txBody>
        </p:sp>
        <p:grpSp>
          <p:nvGrpSpPr>
            <p:cNvPr id="21" name="Gruppieren 20"/>
            <p:cNvGrpSpPr/>
            <p:nvPr/>
          </p:nvGrpSpPr>
          <p:grpSpPr>
            <a:xfrm>
              <a:off x="4075186" y="4718571"/>
              <a:ext cx="1080000" cy="1107996"/>
              <a:chOff x="13436426" y="5482513"/>
              <a:chExt cx="1080000" cy="1107996"/>
            </a:xfrm>
          </p:grpSpPr>
          <p:sp>
            <p:nvSpPr>
              <p:cNvPr id="22" name="Ellipse 21"/>
              <p:cNvSpPr/>
              <p:nvPr/>
            </p:nvSpPr>
            <p:spPr>
              <a:xfrm>
                <a:off x="13436426" y="5496511"/>
                <a:ext cx="1080000" cy="1080000"/>
              </a:xfrm>
              <a:prstGeom prst="ellipse">
                <a:avLst/>
              </a:prstGeom>
              <a:solidFill>
                <a:schemeClr val="accent2"/>
              </a:solidFill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sp>
            <p:nvSpPr>
              <p:cNvPr id="23" name="Textfeld 22"/>
              <p:cNvSpPr txBox="1"/>
              <p:nvPr/>
            </p:nvSpPr>
            <p:spPr>
              <a:xfrm>
                <a:off x="13652390" y="5482513"/>
                <a:ext cx="648072" cy="1107996"/>
              </a:xfrm>
              <a:prstGeom prst="rect">
                <a:avLst/>
              </a:prstGeom>
            </p:spPr>
            <p:txBody>
              <a:bodyPr vert="horz" wrap="square" lIns="90000" rtlCol="0" anchor="ctr">
                <a:spAutoFit/>
              </a:bodyPr>
              <a:lstStyle/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de-DE" sz="6600" b="1" kern="0" spc="-5" dirty="0">
                    <a:latin typeface="Suisse Int'l" panose="020B0804000000000000" pitchFamily="34" charset="77"/>
                    <a:cs typeface="Suisse Int'l Mono"/>
                  </a:rPr>
                  <a:t>2</a:t>
                </a:r>
                <a:endParaRPr lang="de-AT" sz="6600" b="1" i="0" kern="0" spc="-5" dirty="0" err="1" smtClean="0">
                  <a:solidFill>
                    <a:schemeClr val="tx1"/>
                  </a:solidFill>
                  <a:latin typeface="Suisse Int'l" panose="020B0804000000000000" pitchFamily="34" charset="77"/>
                  <a:cs typeface="Suisse Int'l Mono"/>
                </a:endParaRPr>
              </a:p>
            </p:txBody>
          </p:sp>
        </p:grpSp>
      </p:grpSp>
      <p:sp>
        <p:nvSpPr>
          <p:cNvPr id="3" name="Rechteck 2"/>
          <p:cNvSpPr/>
          <p:nvPr/>
        </p:nvSpPr>
        <p:spPr>
          <a:xfrm>
            <a:off x="8695992" y="2606189"/>
            <a:ext cx="3505144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4400" b="1" dirty="0" smtClean="0">
                <a:ln w="6600">
                  <a:solidFill>
                    <a:srgbClr val="1C2849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50800" dir="2700000" algn="tl" rotWithShape="0">
                    <a:srgbClr val="1C2849"/>
                  </a:outerShdw>
                </a:effectLst>
                <a:latin typeface="Suisse Int'l Black" panose="020B0A04000000000000" pitchFamily="34" charset="-78"/>
                <a:cs typeface="Suisse Int'l Black" panose="020B0A04000000000000" pitchFamily="34" charset="-78"/>
              </a:rPr>
              <a:t>5</a:t>
            </a:r>
            <a:endParaRPr lang="de-DE" sz="34400" b="0" cap="none" spc="0" dirty="0">
              <a:ln w="6600">
                <a:solidFill>
                  <a:srgbClr val="1C2849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50800" dir="2700000" algn="tl" rotWithShape="0">
                  <a:srgbClr val="1C2849"/>
                </a:outerShdw>
              </a:effectLst>
              <a:latin typeface="Suisse Int'l Black" panose="020B0A04000000000000" pitchFamily="34" charset="-78"/>
              <a:cs typeface="Suisse Int'l Black" panose="020B0A04000000000000" pitchFamily="34" charset="-78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8727866" y="2601792"/>
            <a:ext cx="3505144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4400" b="1" dirty="0">
                <a:ln w="6600">
                  <a:solidFill>
                    <a:srgbClr val="1C2849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50800" dir="2700000" algn="tl" rotWithShape="0">
                    <a:srgbClr val="1C2849"/>
                  </a:outerShdw>
                </a:effectLst>
                <a:latin typeface="Suisse Int'l Black" panose="020B0A04000000000000" pitchFamily="34" charset="-78"/>
                <a:cs typeface="Suisse Int'l Black" panose="020B0A04000000000000" pitchFamily="34" charset="-78"/>
              </a:rPr>
              <a:t>4</a:t>
            </a:r>
            <a:endParaRPr lang="de-DE" sz="34400" b="0" cap="none" spc="0" dirty="0">
              <a:ln w="6600">
                <a:solidFill>
                  <a:srgbClr val="1C2849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50800" dir="2700000" algn="tl" rotWithShape="0">
                  <a:srgbClr val="1C2849"/>
                </a:outerShdw>
              </a:effectLst>
              <a:latin typeface="Suisse Int'l Black" panose="020B0A04000000000000" pitchFamily="34" charset="-78"/>
              <a:cs typeface="Suisse Int'l Black" panose="020B0A04000000000000" pitchFamily="34" charset="-78"/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8819911" y="2644379"/>
            <a:ext cx="3505144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4400" b="1" dirty="0">
                <a:ln w="6600">
                  <a:solidFill>
                    <a:srgbClr val="1C2849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50800" dir="2700000" algn="tl" rotWithShape="0">
                    <a:srgbClr val="1C2849"/>
                  </a:outerShdw>
                </a:effectLst>
                <a:latin typeface="Suisse Int'l Black" panose="020B0A04000000000000" pitchFamily="34" charset="-78"/>
                <a:cs typeface="Suisse Int'l Black" panose="020B0A04000000000000" pitchFamily="34" charset="-78"/>
              </a:rPr>
              <a:t>3</a:t>
            </a:r>
            <a:endParaRPr lang="de-DE" sz="34400" b="0" cap="none" spc="0" dirty="0">
              <a:ln w="6600">
                <a:solidFill>
                  <a:srgbClr val="1C2849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50800" dir="2700000" algn="tl" rotWithShape="0">
                  <a:srgbClr val="1C2849"/>
                </a:outerShdw>
              </a:effectLst>
              <a:latin typeface="Suisse Int'l Black" panose="020B0A04000000000000" pitchFamily="34" charset="-78"/>
              <a:cs typeface="Suisse Int'l Black" panose="020B0A04000000000000" pitchFamily="34" charset="-78"/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8742015" y="2639982"/>
            <a:ext cx="3505144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4400" b="1" dirty="0">
                <a:ln w="6600">
                  <a:solidFill>
                    <a:srgbClr val="1C2849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50800" dir="2700000" algn="tl" rotWithShape="0">
                    <a:srgbClr val="1C2849"/>
                  </a:outerShdw>
                </a:effectLst>
                <a:latin typeface="Suisse Int'l Black" panose="020B0A04000000000000" pitchFamily="34" charset="-78"/>
                <a:cs typeface="Suisse Int'l Black" panose="020B0A04000000000000" pitchFamily="34" charset="-78"/>
              </a:rPr>
              <a:t>2</a:t>
            </a:r>
            <a:endParaRPr lang="de-DE" sz="34400" b="0" cap="none" spc="0" dirty="0">
              <a:ln w="6600">
                <a:solidFill>
                  <a:srgbClr val="1C2849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50800" dir="2700000" algn="tl" rotWithShape="0">
                  <a:srgbClr val="1C2849"/>
                </a:outerShdw>
              </a:effectLst>
              <a:latin typeface="Suisse Int'l Black" panose="020B0A04000000000000" pitchFamily="34" charset="-78"/>
              <a:cs typeface="Suisse Int'l Black" panose="020B0A04000000000000" pitchFamily="34" charset="-78"/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8575363" y="2586269"/>
            <a:ext cx="3505144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4400" b="1" dirty="0">
                <a:ln w="6600">
                  <a:solidFill>
                    <a:srgbClr val="1C2849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50800" dir="2700000" algn="tl" rotWithShape="0">
                    <a:srgbClr val="1C2849"/>
                  </a:outerShdw>
                </a:effectLst>
                <a:latin typeface="Suisse Int'l Black" panose="020B0A04000000000000" pitchFamily="34" charset="-78"/>
                <a:cs typeface="Suisse Int'l Black" panose="020B0A04000000000000" pitchFamily="34" charset="-78"/>
              </a:rPr>
              <a:t>1</a:t>
            </a:r>
            <a:endParaRPr lang="de-DE" sz="34400" b="0" cap="none" spc="0" dirty="0">
              <a:ln w="6600">
                <a:solidFill>
                  <a:srgbClr val="1C2849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50800" dir="2700000" algn="tl" rotWithShape="0">
                  <a:srgbClr val="1C2849"/>
                </a:outerShdw>
              </a:effectLst>
              <a:latin typeface="Suisse Int'l Black" panose="020B0A04000000000000" pitchFamily="34" charset="-78"/>
              <a:cs typeface="Suisse Int'l Black" panose="020B0A04000000000000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0153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  <p:bldP spid="25" grpId="1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1,2 oder 3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2851250" y="1587877"/>
            <a:ext cx="15442466" cy="811559"/>
          </a:xfrm>
        </p:spPr>
        <p:txBody>
          <a:bodyPr/>
          <a:lstStyle/>
          <a:p>
            <a:pPr marL="0" indent="0" algn="ctr">
              <a:buNone/>
              <a:tabLst>
                <a:tab pos="1820863" algn="l"/>
              </a:tabLst>
            </a:pPr>
            <a:r>
              <a:rPr lang="de-DE" sz="6000" dirty="0" smtClean="0"/>
              <a:t>Wo </a:t>
            </a:r>
            <a:r>
              <a:rPr lang="de-DE" sz="6000" dirty="0"/>
              <a:t>geht’s NICHT darum, Wien schöner zu </a:t>
            </a:r>
            <a:r>
              <a:rPr lang="de-DE" sz="6000" dirty="0" smtClean="0"/>
              <a:t>gestalten?</a:t>
            </a:r>
            <a:endParaRPr lang="de-AT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2768071" y="4358531"/>
            <a:ext cx="15608824" cy="6011938"/>
            <a:chOff x="1483098" y="4070499"/>
            <a:chExt cx="15608824" cy="6011938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1483098" y="4070499"/>
              <a:ext cx="4680000" cy="5997940"/>
              <a:chOff x="2275186" y="4718571"/>
              <a:chExt cx="4680000" cy="5997940"/>
            </a:xfrm>
          </p:grpSpPr>
          <p:sp>
            <p:nvSpPr>
              <p:cNvPr id="9" name="Rechteck 8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2" name="Gruppieren 11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0" name="Ellipse 9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1" name="Textfeld 10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i="0" kern="0" spc="-5" dirty="0" smtClean="0">
                      <a:solidFill>
                        <a:schemeClr val="tx1"/>
                      </a:solidFill>
                      <a:latin typeface="Suisse Int'l" panose="020B0804000000000000" pitchFamily="34" charset="77"/>
                      <a:cs typeface="Suisse Int'l Mono"/>
                    </a:rPr>
                    <a:t>1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4" name="Gruppieren 13"/>
            <p:cNvGrpSpPr/>
            <p:nvPr/>
          </p:nvGrpSpPr>
          <p:grpSpPr>
            <a:xfrm>
              <a:off x="12411922" y="4084497"/>
              <a:ext cx="4680000" cy="5997940"/>
              <a:chOff x="2275186" y="4718571"/>
              <a:chExt cx="4680000" cy="5997940"/>
            </a:xfrm>
          </p:grpSpPr>
          <p:sp>
            <p:nvSpPr>
              <p:cNvPr id="15" name="Rechteck 14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6" name="Gruppieren 15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7" name="Ellipse 16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8" name="Textfeld 17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3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9" name="Gruppieren 18"/>
            <p:cNvGrpSpPr/>
            <p:nvPr/>
          </p:nvGrpSpPr>
          <p:grpSpPr>
            <a:xfrm>
              <a:off x="6947510" y="4070499"/>
              <a:ext cx="4680000" cy="5997940"/>
              <a:chOff x="2275186" y="4718571"/>
              <a:chExt cx="4680000" cy="5997940"/>
            </a:xfrm>
          </p:grpSpPr>
          <p:sp>
            <p:nvSpPr>
              <p:cNvPr id="20" name="Rechteck 19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21" name="Gruppieren 20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22" name="Ellipse 21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23" name="Textfeld 22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2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89446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1,2 oder 3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2851250" y="1587877"/>
            <a:ext cx="15442466" cy="811559"/>
          </a:xfrm>
        </p:spPr>
        <p:txBody>
          <a:bodyPr/>
          <a:lstStyle/>
          <a:p>
            <a:pPr marL="0" indent="0" algn="ctr">
              <a:buNone/>
              <a:tabLst>
                <a:tab pos="1820863" algn="l"/>
              </a:tabLst>
            </a:pPr>
            <a:r>
              <a:rPr lang="de-DE" sz="6000" dirty="0"/>
              <a:t>Wo geht’s NICHT darum, Wien schöner zu gestalten?</a:t>
            </a:r>
            <a:endParaRPr lang="de-AT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2768071" y="4358531"/>
            <a:ext cx="15608824" cy="6011938"/>
            <a:chOff x="1483098" y="4070499"/>
            <a:chExt cx="15608824" cy="6011938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1483098" y="4070499"/>
              <a:ext cx="4680000" cy="5997940"/>
              <a:chOff x="2275186" y="4718571"/>
              <a:chExt cx="4680000" cy="5997940"/>
            </a:xfrm>
          </p:grpSpPr>
          <p:sp>
            <p:nvSpPr>
              <p:cNvPr id="9" name="Rechteck 8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dirty="0" err="1">
                    <a:latin typeface="Suisse Int'l" panose="020B0804000000000000" pitchFamily="34" charset="77"/>
                  </a:rPr>
                  <a:t>Grätzloase</a:t>
                </a:r>
                <a:endParaRPr lang="de-AT" sz="6000" dirty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2" name="Gruppieren 11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0" name="Ellipse 9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1" name="Textfeld 10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i="0" kern="0" spc="-5" dirty="0" smtClean="0">
                      <a:solidFill>
                        <a:schemeClr val="tx1"/>
                      </a:solidFill>
                      <a:latin typeface="Suisse Int'l" panose="020B0804000000000000" pitchFamily="34" charset="77"/>
                      <a:cs typeface="Suisse Int'l Mono"/>
                    </a:rPr>
                    <a:t>1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4" name="Gruppieren 13"/>
            <p:cNvGrpSpPr/>
            <p:nvPr/>
          </p:nvGrpSpPr>
          <p:grpSpPr>
            <a:xfrm>
              <a:off x="12411922" y="4084497"/>
              <a:ext cx="4680000" cy="5997940"/>
              <a:chOff x="2275186" y="4718571"/>
              <a:chExt cx="4680000" cy="5997940"/>
            </a:xfrm>
          </p:grpSpPr>
          <p:sp>
            <p:nvSpPr>
              <p:cNvPr id="15" name="Rechteck 14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6" name="Gruppieren 15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7" name="Ellipse 16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8" name="Textfeld 17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3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9" name="Gruppieren 18"/>
            <p:cNvGrpSpPr/>
            <p:nvPr/>
          </p:nvGrpSpPr>
          <p:grpSpPr>
            <a:xfrm>
              <a:off x="6947510" y="4070499"/>
              <a:ext cx="4680000" cy="5997940"/>
              <a:chOff x="2275186" y="4718571"/>
              <a:chExt cx="4680000" cy="5997940"/>
            </a:xfrm>
          </p:grpSpPr>
          <p:sp>
            <p:nvSpPr>
              <p:cNvPr id="20" name="Rechteck 19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21" name="Gruppieren 20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22" name="Ellipse 21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23" name="Textfeld 22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2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88173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1,2 oder 3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2851250" y="1587877"/>
            <a:ext cx="15442466" cy="811559"/>
          </a:xfrm>
        </p:spPr>
        <p:txBody>
          <a:bodyPr/>
          <a:lstStyle/>
          <a:p>
            <a:pPr marL="0" indent="0" algn="ctr">
              <a:buNone/>
              <a:tabLst>
                <a:tab pos="1820863" algn="l"/>
              </a:tabLst>
            </a:pPr>
            <a:r>
              <a:rPr lang="de-DE" sz="6000" dirty="0"/>
              <a:t>Wo geht’s NICHT darum, Wien schöner zu gestalten?</a:t>
            </a:r>
            <a:endParaRPr lang="de-AT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2768071" y="4358531"/>
            <a:ext cx="15608824" cy="6011938"/>
            <a:chOff x="1483098" y="4070499"/>
            <a:chExt cx="15608824" cy="6011938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1483098" y="4070499"/>
              <a:ext cx="4680000" cy="5997940"/>
              <a:chOff x="2275186" y="4718571"/>
              <a:chExt cx="4680000" cy="5997940"/>
            </a:xfrm>
          </p:grpSpPr>
          <p:sp>
            <p:nvSpPr>
              <p:cNvPr id="9" name="Rechteck 8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dirty="0" err="1">
                    <a:latin typeface="Suisse Int'l" panose="020B0804000000000000" pitchFamily="34" charset="77"/>
                  </a:rPr>
                  <a:t>Grätzloase</a:t>
                </a:r>
                <a:endParaRPr lang="de-AT" sz="6000" dirty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2" name="Gruppieren 11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0" name="Ellipse 9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1" name="Textfeld 10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i="0" kern="0" spc="-5" dirty="0" smtClean="0">
                      <a:solidFill>
                        <a:schemeClr val="tx1"/>
                      </a:solidFill>
                      <a:latin typeface="Suisse Int'l" panose="020B0804000000000000" pitchFamily="34" charset="77"/>
                      <a:cs typeface="Suisse Int'l Mono"/>
                    </a:rPr>
                    <a:t>1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4" name="Gruppieren 13"/>
            <p:cNvGrpSpPr/>
            <p:nvPr/>
          </p:nvGrpSpPr>
          <p:grpSpPr>
            <a:xfrm>
              <a:off x="12411922" y="4084497"/>
              <a:ext cx="4680000" cy="5997940"/>
              <a:chOff x="2275186" y="4718571"/>
              <a:chExt cx="4680000" cy="5997940"/>
            </a:xfrm>
          </p:grpSpPr>
          <p:sp>
            <p:nvSpPr>
              <p:cNvPr id="15" name="Rechteck 14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6" name="Gruppieren 15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7" name="Ellipse 16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8" name="Textfeld 17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3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9" name="Gruppieren 18"/>
            <p:cNvGrpSpPr/>
            <p:nvPr/>
          </p:nvGrpSpPr>
          <p:grpSpPr>
            <a:xfrm>
              <a:off x="6947510" y="4070499"/>
              <a:ext cx="4680000" cy="5997940"/>
              <a:chOff x="2275186" y="4718571"/>
              <a:chExt cx="4680000" cy="5997940"/>
            </a:xfrm>
          </p:grpSpPr>
          <p:sp>
            <p:nvSpPr>
              <p:cNvPr id="20" name="Rechteck 19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dirty="0">
                    <a:latin typeface="Suisse Int'l" panose="020B0804000000000000" pitchFamily="34" charset="77"/>
                  </a:rPr>
                  <a:t>Klassen-</a:t>
                </a:r>
                <a:r>
                  <a:rPr lang="de-DE" sz="6000" dirty="0" err="1">
                    <a:latin typeface="Suisse Int'l" panose="020B0804000000000000" pitchFamily="34" charset="77"/>
                  </a:rPr>
                  <a:t>sprecher_in</a:t>
                </a:r>
                <a:r>
                  <a:rPr lang="de-DE" sz="6000" dirty="0">
                    <a:latin typeface="Suisse Int'l" panose="020B0804000000000000" pitchFamily="34" charset="77"/>
                  </a:rPr>
                  <a:t> wählen</a:t>
                </a:r>
                <a:endParaRPr lang="de-AT" sz="6000" dirty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21" name="Gruppieren 20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22" name="Ellipse 21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23" name="Textfeld 22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2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18860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1,2 oder 3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2851250" y="1587877"/>
            <a:ext cx="15442466" cy="811559"/>
          </a:xfrm>
        </p:spPr>
        <p:txBody>
          <a:bodyPr/>
          <a:lstStyle/>
          <a:p>
            <a:pPr marL="0" indent="0" algn="ctr">
              <a:buNone/>
              <a:tabLst>
                <a:tab pos="1820863" algn="l"/>
              </a:tabLst>
            </a:pPr>
            <a:r>
              <a:rPr lang="de-DE" sz="6000" dirty="0"/>
              <a:t>Aus welcher Sprache stammt das Wort "Partizipation</a:t>
            </a:r>
            <a:r>
              <a:rPr lang="de-DE" sz="6000" dirty="0" smtClean="0"/>
              <a:t>"?</a:t>
            </a:r>
            <a:endParaRPr lang="de-AT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2768071" y="4358531"/>
            <a:ext cx="15608824" cy="6011938"/>
            <a:chOff x="1483098" y="4070499"/>
            <a:chExt cx="15608824" cy="6011938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1483098" y="4070499"/>
              <a:ext cx="4680000" cy="5997940"/>
              <a:chOff x="2275186" y="4718571"/>
              <a:chExt cx="4680000" cy="5997940"/>
            </a:xfrm>
          </p:grpSpPr>
          <p:sp>
            <p:nvSpPr>
              <p:cNvPr id="9" name="Rechteck 8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b="0" i="0" dirty="0" smtClean="0">
                    <a:latin typeface="Suisse Int'l" panose="020B0804000000000000" pitchFamily="34" charset="77"/>
                  </a:rPr>
                  <a:t>Griechisch</a:t>
                </a:r>
                <a:endParaRPr lang="de-AT" sz="60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2" name="Gruppieren 11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0" name="Ellipse 9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1" name="Textfeld 10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i="0" kern="0" spc="-5" dirty="0" smtClean="0">
                      <a:solidFill>
                        <a:schemeClr val="tx1"/>
                      </a:solidFill>
                      <a:latin typeface="Suisse Int'l" panose="020B0804000000000000" pitchFamily="34" charset="77"/>
                      <a:cs typeface="Suisse Int'l Mono"/>
                    </a:rPr>
                    <a:t>1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4" name="Gruppieren 13"/>
            <p:cNvGrpSpPr/>
            <p:nvPr/>
          </p:nvGrpSpPr>
          <p:grpSpPr>
            <a:xfrm>
              <a:off x="12411922" y="4084497"/>
              <a:ext cx="4680000" cy="5997940"/>
              <a:chOff x="2275186" y="4718571"/>
              <a:chExt cx="4680000" cy="5997940"/>
            </a:xfrm>
          </p:grpSpPr>
          <p:sp>
            <p:nvSpPr>
              <p:cNvPr id="15" name="Rechteck 14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6" name="Gruppieren 15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7" name="Ellipse 16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8" name="Textfeld 17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3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9" name="Gruppieren 18"/>
            <p:cNvGrpSpPr/>
            <p:nvPr/>
          </p:nvGrpSpPr>
          <p:grpSpPr>
            <a:xfrm>
              <a:off x="6947510" y="4070499"/>
              <a:ext cx="4680000" cy="5997940"/>
              <a:chOff x="2275186" y="4718571"/>
              <a:chExt cx="4680000" cy="5997940"/>
            </a:xfrm>
          </p:grpSpPr>
          <p:sp>
            <p:nvSpPr>
              <p:cNvPr id="20" name="Rechteck 19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b="0" i="0" dirty="0" smtClean="0">
                    <a:latin typeface="Suisse Int'l" panose="020B0804000000000000" pitchFamily="34" charset="77"/>
                  </a:rPr>
                  <a:t>Latein</a:t>
                </a:r>
                <a:endParaRPr lang="de-AT" sz="60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21" name="Gruppieren 20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22" name="Ellipse 21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23" name="Textfeld 22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2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25691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1,2 oder 3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2851250" y="1587877"/>
            <a:ext cx="15442466" cy="811559"/>
          </a:xfrm>
        </p:spPr>
        <p:txBody>
          <a:bodyPr/>
          <a:lstStyle/>
          <a:p>
            <a:pPr marL="0" indent="0" algn="ctr">
              <a:buNone/>
              <a:tabLst>
                <a:tab pos="1820863" algn="l"/>
              </a:tabLst>
            </a:pPr>
            <a:r>
              <a:rPr lang="de-DE" sz="6000" dirty="0"/>
              <a:t>Wo geht’s NICHT darum, Wien schöner zu gestalten?</a:t>
            </a:r>
            <a:endParaRPr lang="de-AT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2768071" y="4358531"/>
            <a:ext cx="15608824" cy="6011938"/>
            <a:chOff x="1483098" y="4070499"/>
            <a:chExt cx="15608824" cy="6011938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1483098" y="4070499"/>
              <a:ext cx="4680000" cy="5997940"/>
              <a:chOff x="2275186" y="4718571"/>
              <a:chExt cx="4680000" cy="5997940"/>
            </a:xfrm>
          </p:grpSpPr>
          <p:sp>
            <p:nvSpPr>
              <p:cNvPr id="9" name="Rechteck 8"/>
              <p:cNvSpPr>
                <a:spLocks noChangeAspect="1"/>
              </p:cNvSpPr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dirty="0" err="1" smtClean="0">
                    <a:latin typeface="Suisse Int'l" panose="020B0804000000000000" pitchFamily="34" charset="77"/>
                  </a:rPr>
                  <a:t>Grätzloase</a:t>
                </a:r>
                <a:endParaRPr lang="de-AT" sz="6000" dirty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2" name="Gruppieren 11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0" name="Ellipse 9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1" name="Textfeld 10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i="0" kern="0" spc="-5" dirty="0" smtClean="0">
                      <a:solidFill>
                        <a:schemeClr val="tx1"/>
                      </a:solidFill>
                      <a:latin typeface="Suisse Int'l" panose="020B0804000000000000" pitchFamily="34" charset="77"/>
                      <a:cs typeface="Suisse Int'l Mono"/>
                    </a:rPr>
                    <a:t>1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4" name="Gruppieren 13"/>
            <p:cNvGrpSpPr/>
            <p:nvPr/>
          </p:nvGrpSpPr>
          <p:grpSpPr>
            <a:xfrm>
              <a:off x="12411922" y="4084497"/>
              <a:ext cx="4680000" cy="5997940"/>
              <a:chOff x="2275186" y="4718571"/>
              <a:chExt cx="4680000" cy="5997940"/>
            </a:xfrm>
          </p:grpSpPr>
          <p:sp>
            <p:nvSpPr>
              <p:cNvPr id="15" name="Rechteck 14"/>
              <p:cNvSpPr>
                <a:spLocks noChangeAspect="1"/>
              </p:cNvSpPr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dirty="0">
                    <a:latin typeface="Suisse Int'l" panose="020B0804000000000000" pitchFamily="34" charset="77"/>
                  </a:rPr>
                  <a:t>Ein erlaubtes Graffiti malen</a:t>
                </a:r>
                <a:endParaRPr lang="de-AT" sz="6000" dirty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6" name="Gruppieren 15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7" name="Ellipse 16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8" name="Textfeld 17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3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9" name="Gruppieren 18"/>
            <p:cNvGrpSpPr/>
            <p:nvPr/>
          </p:nvGrpSpPr>
          <p:grpSpPr>
            <a:xfrm>
              <a:off x="6947510" y="4070499"/>
              <a:ext cx="4680000" cy="5997940"/>
              <a:chOff x="2275186" y="4718571"/>
              <a:chExt cx="4680000" cy="5997940"/>
            </a:xfrm>
          </p:grpSpPr>
          <p:sp>
            <p:nvSpPr>
              <p:cNvPr id="20" name="Rechteck 19"/>
              <p:cNvSpPr>
                <a:spLocks noChangeAspect="1"/>
              </p:cNvSpPr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dirty="0">
                    <a:latin typeface="Suisse Int'l" panose="020B0804000000000000" pitchFamily="34" charset="77"/>
                  </a:rPr>
                  <a:t>Klassen-</a:t>
                </a:r>
                <a:r>
                  <a:rPr lang="de-DE" sz="6000" dirty="0" err="1">
                    <a:latin typeface="Suisse Int'l" panose="020B0804000000000000" pitchFamily="34" charset="77"/>
                  </a:rPr>
                  <a:t>sprecher_in</a:t>
                </a:r>
                <a:r>
                  <a:rPr lang="de-DE" sz="6000" dirty="0">
                    <a:latin typeface="Suisse Int'l" panose="020B0804000000000000" pitchFamily="34" charset="77"/>
                  </a:rPr>
                  <a:t> wählen</a:t>
                </a:r>
                <a:endParaRPr lang="de-AT" sz="6000" dirty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21" name="Gruppieren 20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22" name="Ellipse 21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23" name="Textfeld 22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2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9498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1,2 oder 3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2851250" y="1587877"/>
            <a:ext cx="15442466" cy="811559"/>
          </a:xfrm>
        </p:spPr>
        <p:txBody>
          <a:bodyPr/>
          <a:lstStyle/>
          <a:p>
            <a:pPr marL="0" indent="0" algn="ctr">
              <a:buNone/>
              <a:tabLst>
                <a:tab pos="1820863" algn="l"/>
              </a:tabLst>
            </a:pPr>
            <a:r>
              <a:rPr lang="de-DE" sz="6000" dirty="0"/>
              <a:t>Wo geht’s NICHT darum, Wien schöner zu gestalten?</a:t>
            </a:r>
            <a:endParaRPr lang="de-AT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2768071" y="4358531"/>
            <a:ext cx="4680000" cy="5997940"/>
            <a:chOff x="2275186" y="4718571"/>
            <a:chExt cx="4680000" cy="5997940"/>
          </a:xfrm>
        </p:grpSpPr>
        <p:sp>
          <p:nvSpPr>
            <p:cNvPr id="9" name="Rechteck 8"/>
            <p:cNvSpPr>
              <a:spLocks noChangeAspect="1"/>
            </p:cNvSpPr>
            <p:nvPr/>
          </p:nvSpPr>
          <p:spPr>
            <a:xfrm>
              <a:off x="2275186" y="6036511"/>
              <a:ext cx="4680000" cy="4680000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 w="76200">
              <a:solidFill>
                <a:srgbClr val="FF0000"/>
              </a:solidFill>
              <a:prstDash val="solid"/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6000" b="0" i="0" dirty="0" err="1" smtClean="0">
                  <a:latin typeface="Suisse Int'l" panose="020B0804000000000000" pitchFamily="34" charset="77"/>
                </a:rPr>
                <a:t>Grätzloase</a:t>
              </a:r>
              <a:endParaRPr lang="de-AT" sz="6000" b="0" i="0" dirty="0" smtClean="0">
                <a:latin typeface="Suisse Int'l" panose="020B0804000000000000" pitchFamily="34" charset="77"/>
              </a:endParaRPr>
            </a:p>
          </p:txBody>
        </p:sp>
        <p:grpSp>
          <p:nvGrpSpPr>
            <p:cNvPr id="12" name="Gruppieren 11"/>
            <p:cNvGrpSpPr/>
            <p:nvPr/>
          </p:nvGrpSpPr>
          <p:grpSpPr>
            <a:xfrm>
              <a:off x="4075186" y="4718571"/>
              <a:ext cx="1080000" cy="1107996"/>
              <a:chOff x="13436426" y="5482513"/>
              <a:chExt cx="1080000" cy="1107996"/>
            </a:xfrm>
          </p:grpSpPr>
          <p:sp>
            <p:nvSpPr>
              <p:cNvPr id="10" name="Ellipse 9"/>
              <p:cNvSpPr/>
              <p:nvPr/>
            </p:nvSpPr>
            <p:spPr>
              <a:xfrm>
                <a:off x="13436426" y="5496511"/>
                <a:ext cx="1080000" cy="1080000"/>
              </a:xfrm>
              <a:prstGeom prst="ellipse">
                <a:avLst/>
              </a:prstGeom>
              <a:solidFill>
                <a:schemeClr val="accent2"/>
              </a:solidFill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sp>
            <p:nvSpPr>
              <p:cNvPr id="11" name="Textfeld 10"/>
              <p:cNvSpPr txBox="1"/>
              <p:nvPr/>
            </p:nvSpPr>
            <p:spPr>
              <a:xfrm>
                <a:off x="13652390" y="5482513"/>
                <a:ext cx="648072" cy="1107996"/>
              </a:xfrm>
              <a:prstGeom prst="rect">
                <a:avLst/>
              </a:prstGeom>
            </p:spPr>
            <p:txBody>
              <a:bodyPr vert="horz" wrap="square" lIns="90000" rtlCol="0" anchor="ctr">
                <a:spAutoFit/>
              </a:bodyPr>
              <a:lstStyle/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de-DE" sz="6600" b="1" i="0" kern="0" spc="-5" dirty="0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rPr>
                  <a:t>1</a:t>
                </a:r>
                <a:endParaRPr lang="de-AT" sz="6600" b="1" i="0" kern="0" spc="-5" dirty="0" err="1" smtClean="0">
                  <a:solidFill>
                    <a:schemeClr val="tx1"/>
                  </a:solidFill>
                  <a:latin typeface="Suisse Int'l" panose="020B0804000000000000" pitchFamily="34" charset="77"/>
                  <a:cs typeface="Suisse Int'l Mono"/>
                </a:endParaRPr>
              </a:p>
            </p:txBody>
          </p:sp>
        </p:grpSp>
      </p:grpSp>
      <p:grpSp>
        <p:nvGrpSpPr>
          <p:cNvPr id="14" name="Gruppieren 13"/>
          <p:cNvGrpSpPr/>
          <p:nvPr/>
        </p:nvGrpSpPr>
        <p:grpSpPr>
          <a:xfrm>
            <a:off x="13696895" y="4372529"/>
            <a:ext cx="4680000" cy="5997940"/>
            <a:chOff x="2275186" y="4718571"/>
            <a:chExt cx="4680000" cy="5997940"/>
          </a:xfrm>
        </p:grpSpPr>
        <p:sp>
          <p:nvSpPr>
            <p:cNvPr id="15" name="Rechteck 14"/>
            <p:cNvSpPr>
              <a:spLocks noChangeAspect="1"/>
            </p:cNvSpPr>
            <p:nvPr/>
          </p:nvSpPr>
          <p:spPr>
            <a:xfrm>
              <a:off x="2275186" y="6036511"/>
              <a:ext cx="4680000" cy="4680000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 w="76200">
              <a:solidFill>
                <a:srgbClr val="FF0000"/>
              </a:solidFill>
              <a:prstDash val="solid"/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6000" b="0" i="0" dirty="0" smtClean="0">
                  <a:latin typeface="Suisse Int'l" panose="020B0804000000000000" pitchFamily="34" charset="77"/>
                </a:rPr>
                <a:t>Ein erlaubtes Graffiti malen</a:t>
              </a:r>
              <a:endParaRPr lang="de-AT" sz="6000" b="0" i="0" dirty="0" smtClean="0">
                <a:latin typeface="Suisse Int'l" panose="020B0804000000000000" pitchFamily="34" charset="77"/>
              </a:endParaRPr>
            </a:p>
          </p:txBody>
        </p:sp>
        <p:grpSp>
          <p:nvGrpSpPr>
            <p:cNvPr id="16" name="Gruppieren 15"/>
            <p:cNvGrpSpPr/>
            <p:nvPr/>
          </p:nvGrpSpPr>
          <p:grpSpPr>
            <a:xfrm>
              <a:off x="4075186" y="4718571"/>
              <a:ext cx="1080000" cy="1107996"/>
              <a:chOff x="13436426" y="5482513"/>
              <a:chExt cx="1080000" cy="1107996"/>
            </a:xfrm>
          </p:grpSpPr>
          <p:sp>
            <p:nvSpPr>
              <p:cNvPr id="17" name="Ellipse 16"/>
              <p:cNvSpPr/>
              <p:nvPr/>
            </p:nvSpPr>
            <p:spPr>
              <a:xfrm>
                <a:off x="13436426" y="5496511"/>
                <a:ext cx="1080000" cy="1080000"/>
              </a:xfrm>
              <a:prstGeom prst="ellipse">
                <a:avLst/>
              </a:prstGeom>
              <a:solidFill>
                <a:schemeClr val="accent2"/>
              </a:solidFill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sp>
            <p:nvSpPr>
              <p:cNvPr id="18" name="Textfeld 17"/>
              <p:cNvSpPr txBox="1"/>
              <p:nvPr/>
            </p:nvSpPr>
            <p:spPr>
              <a:xfrm>
                <a:off x="13652390" y="5482513"/>
                <a:ext cx="648072" cy="1107996"/>
              </a:xfrm>
              <a:prstGeom prst="rect">
                <a:avLst/>
              </a:prstGeom>
            </p:spPr>
            <p:txBody>
              <a:bodyPr vert="horz" wrap="square" lIns="90000" rtlCol="0" anchor="ctr">
                <a:spAutoFit/>
              </a:bodyPr>
              <a:lstStyle/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de-DE" sz="6600" b="1" kern="0" spc="-5" dirty="0">
                    <a:latin typeface="Suisse Int'l" panose="020B0804000000000000" pitchFamily="34" charset="77"/>
                    <a:cs typeface="Suisse Int'l Mono"/>
                  </a:rPr>
                  <a:t>3</a:t>
                </a:r>
                <a:endParaRPr lang="de-AT" sz="6600" b="1" i="0" kern="0" spc="-5" dirty="0" err="1" smtClean="0">
                  <a:solidFill>
                    <a:schemeClr val="tx1"/>
                  </a:solidFill>
                  <a:latin typeface="Suisse Int'l" panose="020B0804000000000000" pitchFamily="34" charset="77"/>
                  <a:cs typeface="Suisse Int'l Mono"/>
                </a:endParaRPr>
              </a:p>
            </p:txBody>
          </p:sp>
        </p:grpSp>
      </p:grpSp>
      <p:grpSp>
        <p:nvGrpSpPr>
          <p:cNvPr id="19" name="Gruppieren 18"/>
          <p:cNvGrpSpPr/>
          <p:nvPr/>
        </p:nvGrpSpPr>
        <p:grpSpPr>
          <a:xfrm>
            <a:off x="8232483" y="4358531"/>
            <a:ext cx="4680000" cy="5997940"/>
            <a:chOff x="2275186" y="4718571"/>
            <a:chExt cx="4680000" cy="5997940"/>
          </a:xfrm>
        </p:grpSpPr>
        <p:sp>
          <p:nvSpPr>
            <p:cNvPr id="20" name="Rechteck 19"/>
            <p:cNvSpPr>
              <a:spLocks noChangeAspect="1"/>
            </p:cNvSpPr>
            <p:nvPr/>
          </p:nvSpPr>
          <p:spPr>
            <a:xfrm>
              <a:off x="2275186" y="6036511"/>
              <a:ext cx="4680000" cy="4680000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 w="76200">
              <a:solidFill>
                <a:srgbClr val="FF0000"/>
              </a:solidFill>
              <a:prstDash val="solid"/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6000" b="0" i="0" dirty="0" smtClean="0">
                  <a:latin typeface="Suisse Int'l" panose="020B0804000000000000" pitchFamily="34" charset="77"/>
                </a:rPr>
                <a:t>Klassen-</a:t>
              </a:r>
              <a:r>
                <a:rPr lang="de-DE" sz="6000" b="0" i="0" dirty="0" err="1" smtClean="0">
                  <a:latin typeface="Suisse Int'l" panose="020B0804000000000000" pitchFamily="34" charset="77"/>
                </a:rPr>
                <a:t>sprecher_in</a:t>
              </a:r>
              <a:r>
                <a:rPr lang="de-DE" sz="6000" b="0" i="0" dirty="0" smtClean="0">
                  <a:latin typeface="Suisse Int'l" panose="020B0804000000000000" pitchFamily="34" charset="77"/>
                </a:rPr>
                <a:t> wählen</a:t>
              </a:r>
              <a:endParaRPr lang="de-AT" sz="6000" b="0" i="0" dirty="0" smtClean="0">
                <a:latin typeface="Suisse Int'l" panose="020B0804000000000000" pitchFamily="34" charset="77"/>
              </a:endParaRPr>
            </a:p>
          </p:txBody>
        </p:sp>
        <p:grpSp>
          <p:nvGrpSpPr>
            <p:cNvPr id="21" name="Gruppieren 20"/>
            <p:cNvGrpSpPr/>
            <p:nvPr/>
          </p:nvGrpSpPr>
          <p:grpSpPr>
            <a:xfrm>
              <a:off x="4075186" y="4718571"/>
              <a:ext cx="1080000" cy="1107996"/>
              <a:chOff x="13436426" y="5482513"/>
              <a:chExt cx="1080000" cy="1107996"/>
            </a:xfrm>
          </p:grpSpPr>
          <p:sp>
            <p:nvSpPr>
              <p:cNvPr id="22" name="Ellipse 21"/>
              <p:cNvSpPr/>
              <p:nvPr/>
            </p:nvSpPr>
            <p:spPr>
              <a:xfrm>
                <a:off x="13436426" y="5496511"/>
                <a:ext cx="1080000" cy="1080000"/>
              </a:xfrm>
              <a:prstGeom prst="ellipse">
                <a:avLst/>
              </a:prstGeom>
              <a:solidFill>
                <a:schemeClr val="accent2"/>
              </a:solidFill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sp>
            <p:nvSpPr>
              <p:cNvPr id="23" name="Textfeld 22"/>
              <p:cNvSpPr txBox="1"/>
              <p:nvPr/>
            </p:nvSpPr>
            <p:spPr>
              <a:xfrm>
                <a:off x="13652390" y="5482513"/>
                <a:ext cx="648072" cy="1107996"/>
              </a:xfrm>
              <a:prstGeom prst="rect">
                <a:avLst/>
              </a:prstGeom>
            </p:spPr>
            <p:txBody>
              <a:bodyPr vert="horz" wrap="square" lIns="90000" rtlCol="0" anchor="ctr">
                <a:spAutoFit/>
              </a:bodyPr>
              <a:lstStyle/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de-DE" sz="6600" b="1" kern="0" spc="-5" dirty="0">
                    <a:latin typeface="Suisse Int'l" panose="020B0804000000000000" pitchFamily="34" charset="77"/>
                    <a:cs typeface="Suisse Int'l Mono"/>
                  </a:rPr>
                  <a:t>2</a:t>
                </a:r>
                <a:endParaRPr lang="de-AT" sz="6600" b="1" i="0" kern="0" spc="-5" dirty="0" err="1" smtClean="0">
                  <a:solidFill>
                    <a:schemeClr val="tx1"/>
                  </a:solidFill>
                  <a:latin typeface="Suisse Int'l" panose="020B0804000000000000" pitchFamily="34" charset="77"/>
                  <a:cs typeface="Suisse Int'l Mono"/>
                </a:endParaRPr>
              </a:p>
            </p:txBody>
          </p:sp>
        </p:grpSp>
      </p:grpSp>
      <p:sp>
        <p:nvSpPr>
          <p:cNvPr id="3" name="Rechteck 2"/>
          <p:cNvSpPr/>
          <p:nvPr/>
        </p:nvSpPr>
        <p:spPr>
          <a:xfrm>
            <a:off x="8695992" y="2606189"/>
            <a:ext cx="3505144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4400" b="1" dirty="0" smtClean="0">
                <a:ln w="6600">
                  <a:solidFill>
                    <a:srgbClr val="1C2849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50800" dir="2700000" algn="tl" rotWithShape="0">
                    <a:srgbClr val="1C2849"/>
                  </a:outerShdw>
                </a:effectLst>
                <a:latin typeface="Suisse Int'l Black" panose="020B0A04000000000000" pitchFamily="34" charset="-78"/>
                <a:cs typeface="Suisse Int'l Black" panose="020B0A04000000000000" pitchFamily="34" charset="-78"/>
              </a:rPr>
              <a:t>5</a:t>
            </a:r>
            <a:endParaRPr lang="de-DE" sz="34400" b="0" cap="none" spc="0" dirty="0">
              <a:ln w="6600">
                <a:solidFill>
                  <a:srgbClr val="1C2849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50800" dir="2700000" algn="tl" rotWithShape="0">
                  <a:srgbClr val="1C2849"/>
                </a:outerShdw>
              </a:effectLst>
              <a:latin typeface="Suisse Int'l Black" panose="020B0A04000000000000" pitchFamily="34" charset="-78"/>
              <a:cs typeface="Suisse Int'l Black" panose="020B0A04000000000000" pitchFamily="34" charset="-78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8727866" y="2601792"/>
            <a:ext cx="3505144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4400" b="1" dirty="0">
                <a:ln w="6600">
                  <a:solidFill>
                    <a:srgbClr val="1C2849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50800" dir="2700000" algn="tl" rotWithShape="0">
                    <a:srgbClr val="1C2849"/>
                  </a:outerShdw>
                </a:effectLst>
                <a:latin typeface="Suisse Int'l Black" panose="020B0A04000000000000" pitchFamily="34" charset="-78"/>
                <a:cs typeface="Suisse Int'l Black" panose="020B0A04000000000000" pitchFamily="34" charset="-78"/>
              </a:rPr>
              <a:t>4</a:t>
            </a:r>
            <a:endParaRPr lang="de-DE" sz="34400" b="0" cap="none" spc="0" dirty="0">
              <a:ln w="6600">
                <a:solidFill>
                  <a:srgbClr val="1C2849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50800" dir="2700000" algn="tl" rotWithShape="0">
                  <a:srgbClr val="1C2849"/>
                </a:outerShdw>
              </a:effectLst>
              <a:latin typeface="Suisse Int'l Black" panose="020B0A04000000000000" pitchFamily="34" charset="-78"/>
              <a:cs typeface="Suisse Int'l Black" panose="020B0A04000000000000" pitchFamily="34" charset="-78"/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8819911" y="2644379"/>
            <a:ext cx="3505144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4400" b="1" dirty="0">
                <a:ln w="6600">
                  <a:solidFill>
                    <a:srgbClr val="1C2849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50800" dir="2700000" algn="tl" rotWithShape="0">
                    <a:srgbClr val="1C2849"/>
                  </a:outerShdw>
                </a:effectLst>
                <a:latin typeface="Suisse Int'l Black" panose="020B0A04000000000000" pitchFamily="34" charset="-78"/>
                <a:cs typeface="Suisse Int'l Black" panose="020B0A04000000000000" pitchFamily="34" charset="-78"/>
              </a:rPr>
              <a:t>3</a:t>
            </a:r>
            <a:endParaRPr lang="de-DE" sz="34400" b="0" cap="none" spc="0" dirty="0">
              <a:ln w="6600">
                <a:solidFill>
                  <a:srgbClr val="1C2849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50800" dir="2700000" algn="tl" rotWithShape="0">
                  <a:srgbClr val="1C2849"/>
                </a:outerShdw>
              </a:effectLst>
              <a:latin typeface="Suisse Int'l Black" panose="020B0A04000000000000" pitchFamily="34" charset="-78"/>
              <a:cs typeface="Suisse Int'l Black" panose="020B0A04000000000000" pitchFamily="34" charset="-78"/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8742015" y="2639982"/>
            <a:ext cx="3505144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4400" b="1" dirty="0">
                <a:ln w="6600">
                  <a:solidFill>
                    <a:srgbClr val="1C2849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50800" dir="2700000" algn="tl" rotWithShape="0">
                    <a:srgbClr val="1C2849"/>
                  </a:outerShdw>
                </a:effectLst>
                <a:latin typeface="Suisse Int'l Black" panose="020B0A04000000000000" pitchFamily="34" charset="-78"/>
                <a:cs typeface="Suisse Int'l Black" panose="020B0A04000000000000" pitchFamily="34" charset="-78"/>
              </a:rPr>
              <a:t>2</a:t>
            </a:r>
            <a:endParaRPr lang="de-DE" sz="34400" b="0" cap="none" spc="0" dirty="0">
              <a:ln w="6600">
                <a:solidFill>
                  <a:srgbClr val="1C2849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50800" dir="2700000" algn="tl" rotWithShape="0">
                  <a:srgbClr val="1C2849"/>
                </a:outerShdw>
              </a:effectLst>
              <a:latin typeface="Suisse Int'l Black" panose="020B0A04000000000000" pitchFamily="34" charset="-78"/>
              <a:cs typeface="Suisse Int'l Black" panose="020B0A04000000000000" pitchFamily="34" charset="-78"/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8575363" y="2586269"/>
            <a:ext cx="3505144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4400" b="1" dirty="0">
                <a:ln w="6600">
                  <a:solidFill>
                    <a:srgbClr val="1C2849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50800" dir="2700000" algn="tl" rotWithShape="0">
                    <a:srgbClr val="1C2849"/>
                  </a:outerShdw>
                </a:effectLst>
                <a:latin typeface="Suisse Int'l Black" panose="020B0A04000000000000" pitchFamily="34" charset="-78"/>
                <a:cs typeface="Suisse Int'l Black" panose="020B0A04000000000000" pitchFamily="34" charset="-78"/>
              </a:rPr>
              <a:t>1</a:t>
            </a:r>
            <a:endParaRPr lang="de-DE" sz="34400" b="0" cap="none" spc="0" dirty="0">
              <a:ln w="6600">
                <a:solidFill>
                  <a:srgbClr val="1C2849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50800" dir="2700000" algn="tl" rotWithShape="0">
                  <a:srgbClr val="1C2849"/>
                </a:outerShdw>
              </a:effectLst>
              <a:latin typeface="Suisse Int'l Black" panose="020B0A04000000000000" pitchFamily="34" charset="-78"/>
              <a:cs typeface="Suisse Int'l Black" panose="020B0A04000000000000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3300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  <p:bldP spid="25" grpId="1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1221" y="7525272"/>
            <a:ext cx="5495676" cy="4133675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154" y="7545518"/>
            <a:ext cx="6205738" cy="4667761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5973" y="7544231"/>
            <a:ext cx="5563441" cy="4189837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1,2 oder 3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 algn="ctr">
              <a:buNone/>
              <a:tabLst>
                <a:tab pos="1820863" algn="l"/>
              </a:tabLst>
            </a:pPr>
            <a:r>
              <a:rPr lang="de-DE" sz="15000" dirty="0" smtClean="0">
                <a:solidFill>
                  <a:srgbClr val="FF0000"/>
                </a:solidFill>
                <a:latin typeface="Suisse Int'l" panose="020B0504000000000000" pitchFamily="34" charset="-78"/>
                <a:cs typeface="Suisse Int'l" panose="020B0504000000000000" pitchFamily="34" charset="-78"/>
              </a:rPr>
              <a:t>Super gemacht!</a:t>
            </a:r>
          </a:p>
          <a:p>
            <a:pPr marL="0" indent="0" algn="ctr">
              <a:buNone/>
              <a:tabLst>
                <a:tab pos="1820863" algn="l"/>
              </a:tabLst>
            </a:pPr>
            <a:r>
              <a:rPr lang="de-DE" sz="7200" dirty="0" smtClean="0">
                <a:solidFill>
                  <a:srgbClr val="1C2849"/>
                </a:solidFill>
                <a:latin typeface="Suisse Int'l" panose="020B0504000000000000" pitchFamily="34" charset="-78"/>
                <a:cs typeface="Suisse Int'l" panose="020B0504000000000000" pitchFamily="34" charset="-78"/>
              </a:rPr>
              <a:t>Ihr seid richtige Partizipations-Profis</a:t>
            </a:r>
            <a:endParaRPr lang="de-AT" sz="7200" dirty="0">
              <a:solidFill>
                <a:srgbClr val="1C28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354" y="7544231"/>
            <a:ext cx="5508552" cy="414336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794" y="9050910"/>
            <a:ext cx="3685458" cy="2772086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689" y="8607003"/>
            <a:ext cx="3881078" cy="2919225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555" y="9186316"/>
            <a:ext cx="3325418" cy="2501275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3592" y="9148627"/>
            <a:ext cx="3873003" cy="291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98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1,2 oder 3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2851250" y="1587877"/>
            <a:ext cx="15442466" cy="811559"/>
          </a:xfrm>
        </p:spPr>
        <p:txBody>
          <a:bodyPr/>
          <a:lstStyle/>
          <a:p>
            <a:pPr marL="0" indent="0" algn="ctr">
              <a:buNone/>
              <a:tabLst>
                <a:tab pos="1820863" algn="l"/>
              </a:tabLst>
            </a:pPr>
            <a:r>
              <a:rPr lang="de-DE" sz="6000" dirty="0"/>
              <a:t>Aus welcher Sprache stammt das Wort "Partizipation</a:t>
            </a:r>
            <a:r>
              <a:rPr lang="de-DE" sz="6000" dirty="0" smtClean="0"/>
              <a:t>"?</a:t>
            </a:r>
            <a:endParaRPr lang="de-AT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2768071" y="4358531"/>
            <a:ext cx="15608824" cy="6011938"/>
            <a:chOff x="1483098" y="4070499"/>
            <a:chExt cx="15608824" cy="6011938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1483098" y="4070499"/>
              <a:ext cx="4680000" cy="5997940"/>
              <a:chOff x="2275186" y="4718571"/>
              <a:chExt cx="4680000" cy="5997940"/>
            </a:xfrm>
          </p:grpSpPr>
          <p:sp>
            <p:nvSpPr>
              <p:cNvPr id="9" name="Rechteck 8"/>
              <p:cNvSpPr>
                <a:spLocks noChangeAspect="1"/>
              </p:cNvSpPr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b="0" i="0" dirty="0" smtClean="0">
                    <a:latin typeface="Suisse Int'l" panose="020B0804000000000000" pitchFamily="34" charset="77"/>
                  </a:rPr>
                  <a:t>Griechisch</a:t>
                </a:r>
                <a:endParaRPr lang="de-AT" sz="60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2" name="Gruppieren 11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0" name="Ellipse 9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1" name="Textfeld 10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i="0" kern="0" spc="-5" dirty="0" smtClean="0">
                      <a:solidFill>
                        <a:schemeClr val="tx1"/>
                      </a:solidFill>
                      <a:latin typeface="Suisse Int'l" panose="020B0804000000000000" pitchFamily="34" charset="77"/>
                      <a:cs typeface="Suisse Int'l Mono"/>
                    </a:rPr>
                    <a:t>1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4" name="Gruppieren 13"/>
            <p:cNvGrpSpPr/>
            <p:nvPr/>
          </p:nvGrpSpPr>
          <p:grpSpPr>
            <a:xfrm>
              <a:off x="12411922" y="4084497"/>
              <a:ext cx="4680000" cy="5997940"/>
              <a:chOff x="2275186" y="4718571"/>
              <a:chExt cx="4680000" cy="5997940"/>
            </a:xfrm>
          </p:grpSpPr>
          <p:sp>
            <p:nvSpPr>
              <p:cNvPr id="15" name="Rechteck 14"/>
              <p:cNvSpPr>
                <a:spLocks noChangeAspect="1"/>
              </p:cNvSpPr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b="0" i="0" dirty="0" smtClean="0">
                    <a:latin typeface="Suisse Int'l" panose="020B0804000000000000" pitchFamily="34" charset="77"/>
                  </a:rPr>
                  <a:t>Persisch</a:t>
                </a:r>
                <a:endParaRPr lang="de-AT" sz="60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6" name="Gruppieren 15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7" name="Ellipse 16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8" name="Textfeld 17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3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9" name="Gruppieren 18"/>
            <p:cNvGrpSpPr/>
            <p:nvPr/>
          </p:nvGrpSpPr>
          <p:grpSpPr>
            <a:xfrm>
              <a:off x="6947510" y="4070499"/>
              <a:ext cx="4680000" cy="5997940"/>
              <a:chOff x="2275186" y="4718571"/>
              <a:chExt cx="4680000" cy="5997940"/>
            </a:xfrm>
          </p:grpSpPr>
          <p:sp>
            <p:nvSpPr>
              <p:cNvPr id="20" name="Rechteck 19"/>
              <p:cNvSpPr>
                <a:spLocks noChangeAspect="1"/>
              </p:cNvSpPr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b="0" i="0" dirty="0" smtClean="0">
                    <a:latin typeface="Suisse Int'l" panose="020B0804000000000000" pitchFamily="34" charset="77"/>
                  </a:rPr>
                  <a:t>Latein</a:t>
                </a:r>
                <a:endParaRPr lang="de-AT" sz="60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21" name="Gruppieren 20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22" name="Ellipse 21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23" name="Textfeld 22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2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83256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1,2 oder 3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2851250" y="1587877"/>
            <a:ext cx="15442466" cy="811559"/>
          </a:xfrm>
        </p:spPr>
        <p:txBody>
          <a:bodyPr/>
          <a:lstStyle/>
          <a:p>
            <a:pPr marL="0" indent="0" algn="ctr">
              <a:buNone/>
              <a:tabLst>
                <a:tab pos="1820863" algn="l"/>
              </a:tabLst>
            </a:pPr>
            <a:r>
              <a:rPr lang="de-DE" sz="6000" dirty="0"/>
              <a:t>Aus welcher Sprache stammt das Wort "Partizipation</a:t>
            </a:r>
            <a:r>
              <a:rPr lang="de-DE" sz="6000" dirty="0" smtClean="0"/>
              <a:t>"?</a:t>
            </a:r>
            <a:endParaRPr lang="de-AT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2768071" y="4358531"/>
            <a:ext cx="4680000" cy="5997940"/>
            <a:chOff x="2275186" y="4718571"/>
            <a:chExt cx="4680000" cy="5997940"/>
          </a:xfrm>
        </p:grpSpPr>
        <p:sp>
          <p:nvSpPr>
            <p:cNvPr id="9" name="Rechteck 8"/>
            <p:cNvSpPr>
              <a:spLocks noChangeAspect="1"/>
            </p:cNvSpPr>
            <p:nvPr/>
          </p:nvSpPr>
          <p:spPr>
            <a:xfrm>
              <a:off x="2275186" y="6036511"/>
              <a:ext cx="4680000" cy="4680000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 w="76200">
              <a:solidFill>
                <a:srgbClr val="FF0000"/>
              </a:solidFill>
              <a:prstDash val="solid"/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6000" b="0" i="0" dirty="0" smtClean="0">
                  <a:latin typeface="Suisse Int'l" panose="020B0804000000000000" pitchFamily="34" charset="77"/>
                </a:rPr>
                <a:t>Griechisch</a:t>
              </a:r>
              <a:endParaRPr lang="de-AT" sz="6000" b="0" i="0" dirty="0" smtClean="0">
                <a:latin typeface="Suisse Int'l" panose="020B0804000000000000" pitchFamily="34" charset="77"/>
              </a:endParaRPr>
            </a:p>
          </p:txBody>
        </p:sp>
        <p:grpSp>
          <p:nvGrpSpPr>
            <p:cNvPr id="12" name="Gruppieren 11"/>
            <p:cNvGrpSpPr/>
            <p:nvPr/>
          </p:nvGrpSpPr>
          <p:grpSpPr>
            <a:xfrm>
              <a:off x="4075186" y="4718571"/>
              <a:ext cx="1080000" cy="1107996"/>
              <a:chOff x="13436426" y="5482513"/>
              <a:chExt cx="1080000" cy="1107996"/>
            </a:xfrm>
          </p:grpSpPr>
          <p:sp>
            <p:nvSpPr>
              <p:cNvPr id="10" name="Ellipse 9"/>
              <p:cNvSpPr/>
              <p:nvPr/>
            </p:nvSpPr>
            <p:spPr>
              <a:xfrm>
                <a:off x="13436426" y="5496511"/>
                <a:ext cx="1080000" cy="1080000"/>
              </a:xfrm>
              <a:prstGeom prst="ellipse">
                <a:avLst/>
              </a:prstGeom>
              <a:solidFill>
                <a:schemeClr val="accent2"/>
              </a:solidFill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sp>
            <p:nvSpPr>
              <p:cNvPr id="11" name="Textfeld 10"/>
              <p:cNvSpPr txBox="1"/>
              <p:nvPr/>
            </p:nvSpPr>
            <p:spPr>
              <a:xfrm>
                <a:off x="13652390" y="5482513"/>
                <a:ext cx="648072" cy="1107996"/>
              </a:xfrm>
              <a:prstGeom prst="rect">
                <a:avLst/>
              </a:prstGeom>
            </p:spPr>
            <p:txBody>
              <a:bodyPr vert="horz" wrap="square" lIns="90000" rtlCol="0" anchor="ctr">
                <a:spAutoFit/>
              </a:bodyPr>
              <a:lstStyle/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de-DE" sz="6600" b="1" i="0" kern="0" spc="-5" dirty="0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rPr>
                  <a:t>1</a:t>
                </a:r>
                <a:endParaRPr lang="de-AT" sz="6600" b="1" i="0" kern="0" spc="-5" dirty="0" err="1" smtClean="0">
                  <a:solidFill>
                    <a:schemeClr val="tx1"/>
                  </a:solidFill>
                  <a:latin typeface="Suisse Int'l" panose="020B0804000000000000" pitchFamily="34" charset="77"/>
                  <a:cs typeface="Suisse Int'l Mono"/>
                </a:endParaRPr>
              </a:p>
            </p:txBody>
          </p:sp>
        </p:grpSp>
      </p:grpSp>
      <p:grpSp>
        <p:nvGrpSpPr>
          <p:cNvPr id="14" name="Gruppieren 13"/>
          <p:cNvGrpSpPr/>
          <p:nvPr/>
        </p:nvGrpSpPr>
        <p:grpSpPr>
          <a:xfrm>
            <a:off x="13696895" y="4372529"/>
            <a:ext cx="4680000" cy="5997940"/>
            <a:chOff x="2275186" y="4718571"/>
            <a:chExt cx="4680000" cy="5997940"/>
          </a:xfrm>
        </p:grpSpPr>
        <p:sp>
          <p:nvSpPr>
            <p:cNvPr id="15" name="Rechteck 14"/>
            <p:cNvSpPr>
              <a:spLocks noChangeAspect="1"/>
            </p:cNvSpPr>
            <p:nvPr/>
          </p:nvSpPr>
          <p:spPr>
            <a:xfrm>
              <a:off x="2275186" y="6036511"/>
              <a:ext cx="4680000" cy="4680000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 w="76200">
              <a:solidFill>
                <a:srgbClr val="FF0000"/>
              </a:solidFill>
              <a:prstDash val="solid"/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6000" b="0" i="0" dirty="0" smtClean="0">
                  <a:latin typeface="Suisse Int'l" panose="020B0804000000000000" pitchFamily="34" charset="77"/>
                </a:rPr>
                <a:t>Persisch</a:t>
              </a:r>
              <a:endParaRPr lang="de-AT" sz="6000" b="0" i="0" dirty="0" smtClean="0">
                <a:latin typeface="Suisse Int'l" panose="020B0804000000000000" pitchFamily="34" charset="77"/>
              </a:endParaRPr>
            </a:p>
          </p:txBody>
        </p:sp>
        <p:grpSp>
          <p:nvGrpSpPr>
            <p:cNvPr id="16" name="Gruppieren 15"/>
            <p:cNvGrpSpPr/>
            <p:nvPr/>
          </p:nvGrpSpPr>
          <p:grpSpPr>
            <a:xfrm>
              <a:off x="4075186" y="4718571"/>
              <a:ext cx="1080000" cy="1107996"/>
              <a:chOff x="13436426" y="5482513"/>
              <a:chExt cx="1080000" cy="1107996"/>
            </a:xfrm>
          </p:grpSpPr>
          <p:sp>
            <p:nvSpPr>
              <p:cNvPr id="17" name="Ellipse 16"/>
              <p:cNvSpPr/>
              <p:nvPr/>
            </p:nvSpPr>
            <p:spPr>
              <a:xfrm>
                <a:off x="13436426" y="5496511"/>
                <a:ext cx="1080000" cy="1080000"/>
              </a:xfrm>
              <a:prstGeom prst="ellipse">
                <a:avLst/>
              </a:prstGeom>
              <a:solidFill>
                <a:schemeClr val="accent2"/>
              </a:solidFill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sp>
            <p:nvSpPr>
              <p:cNvPr id="18" name="Textfeld 17"/>
              <p:cNvSpPr txBox="1"/>
              <p:nvPr/>
            </p:nvSpPr>
            <p:spPr>
              <a:xfrm>
                <a:off x="13652390" y="5482513"/>
                <a:ext cx="648072" cy="1107996"/>
              </a:xfrm>
              <a:prstGeom prst="rect">
                <a:avLst/>
              </a:prstGeom>
            </p:spPr>
            <p:txBody>
              <a:bodyPr vert="horz" wrap="square" lIns="90000" rtlCol="0" anchor="ctr">
                <a:spAutoFit/>
              </a:bodyPr>
              <a:lstStyle/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de-DE" sz="6600" b="1" kern="0" spc="-5" dirty="0">
                    <a:latin typeface="Suisse Int'l" panose="020B0804000000000000" pitchFamily="34" charset="77"/>
                    <a:cs typeface="Suisse Int'l Mono"/>
                  </a:rPr>
                  <a:t>3</a:t>
                </a:r>
                <a:endParaRPr lang="de-AT" sz="6600" b="1" i="0" kern="0" spc="-5" dirty="0" err="1" smtClean="0">
                  <a:solidFill>
                    <a:schemeClr val="tx1"/>
                  </a:solidFill>
                  <a:latin typeface="Suisse Int'l" panose="020B0804000000000000" pitchFamily="34" charset="77"/>
                  <a:cs typeface="Suisse Int'l Mono"/>
                </a:endParaRPr>
              </a:p>
            </p:txBody>
          </p:sp>
        </p:grpSp>
      </p:grpSp>
      <p:grpSp>
        <p:nvGrpSpPr>
          <p:cNvPr id="19" name="Gruppieren 18"/>
          <p:cNvGrpSpPr/>
          <p:nvPr/>
        </p:nvGrpSpPr>
        <p:grpSpPr>
          <a:xfrm>
            <a:off x="8232483" y="4358531"/>
            <a:ext cx="4680000" cy="5997940"/>
            <a:chOff x="2275186" y="4718571"/>
            <a:chExt cx="4680000" cy="5997940"/>
          </a:xfrm>
        </p:grpSpPr>
        <p:sp>
          <p:nvSpPr>
            <p:cNvPr id="20" name="Rechteck 19"/>
            <p:cNvSpPr>
              <a:spLocks noChangeAspect="1"/>
            </p:cNvSpPr>
            <p:nvPr/>
          </p:nvSpPr>
          <p:spPr>
            <a:xfrm>
              <a:off x="2275186" y="6036511"/>
              <a:ext cx="4680000" cy="4680000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 w="76200">
              <a:solidFill>
                <a:srgbClr val="FF0000"/>
              </a:solidFill>
              <a:prstDash val="solid"/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6000" b="0" i="0" dirty="0" smtClean="0">
                  <a:latin typeface="Suisse Int'l" panose="020B0804000000000000" pitchFamily="34" charset="77"/>
                </a:rPr>
                <a:t>Latein</a:t>
              </a:r>
              <a:endParaRPr lang="de-AT" sz="6000" b="0" i="0" dirty="0" smtClean="0">
                <a:latin typeface="Suisse Int'l" panose="020B0804000000000000" pitchFamily="34" charset="77"/>
              </a:endParaRPr>
            </a:p>
          </p:txBody>
        </p:sp>
        <p:grpSp>
          <p:nvGrpSpPr>
            <p:cNvPr id="21" name="Gruppieren 20"/>
            <p:cNvGrpSpPr/>
            <p:nvPr/>
          </p:nvGrpSpPr>
          <p:grpSpPr>
            <a:xfrm>
              <a:off x="4075186" y="4718571"/>
              <a:ext cx="1080000" cy="1107996"/>
              <a:chOff x="13436426" y="5482513"/>
              <a:chExt cx="1080000" cy="1107996"/>
            </a:xfrm>
          </p:grpSpPr>
          <p:sp>
            <p:nvSpPr>
              <p:cNvPr id="22" name="Ellipse 21"/>
              <p:cNvSpPr/>
              <p:nvPr/>
            </p:nvSpPr>
            <p:spPr>
              <a:xfrm>
                <a:off x="13436426" y="5496511"/>
                <a:ext cx="1080000" cy="1080000"/>
              </a:xfrm>
              <a:prstGeom prst="ellipse">
                <a:avLst/>
              </a:prstGeom>
              <a:solidFill>
                <a:schemeClr val="accent2"/>
              </a:solidFill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sp>
            <p:nvSpPr>
              <p:cNvPr id="23" name="Textfeld 22"/>
              <p:cNvSpPr txBox="1"/>
              <p:nvPr/>
            </p:nvSpPr>
            <p:spPr>
              <a:xfrm>
                <a:off x="13652390" y="5482513"/>
                <a:ext cx="648072" cy="1107996"/>
              </a:xfrm>
              <a:prstGeom prst="rect">
                <a:avLst/>
              </a:prstGeom>
            </p:spPr>
            <p:txBody>
              <a:bodyPr vert="horz" wrap="square" lIns="90000" rtlCol="0" anchor="ctr">
                <a:spAutoFit/>
              </a:bodyPr>
              <a:lstStyle/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de-DE" sz="6600" b="1" kern="0" spc="-5" dirty="0">
                    <a:latin typeface="Suisse Int'l" panose="020B0804000000000000" pitchFamily="34" charset="77"/>
                    <a:cs typeface="Suisse Int'l Mono"/>
                  </a:rPr>
                  <a:t>2</a:t>
                </a:r>
                <a:endParaRPr lang="de-AT" sz="6600" b="1" i="0" kern="0" spc="-5" dirty="0" err="1" smtClean="0">
                  <a:solidFill>
                    <a:schemeClr val="tx1"/>
                  </a:solidFill>
                  <a:latin typeface="Suisse Int'l" panose="020B0804000000000000" pitchFamily="34" charset="77"/>
                  <a:cs typeface="Suisse Int'l Mono"/>
                </a:endParaRPr>
              </a:p>
            </p:txBody>
          </p:sp>
        </p:grpSp>
      </p:grpSp>
      <p:sp>
        <p:nvSpPr>
          <p:cNvPr id="3" name="Rechteck 2"/>
          <p:cNvSpPr/>
          <p:nvPr/>
        </p:nvSpPr>
        <p:spPr>
          <a:xfrm>
            <a:off x="8695992" y="2606189"/>
            <a:ext cx="3505144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4400" b="1" dirty="0" smtClean="0">
                <a:ln w="6600">
                  <a:solidFill>
                    <a:srgbClr val="1C2849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50800" dir="2700000" algn="tl" rotWithShape="0">
                    <a:srgbClr val="1C2849"/>
                  </a:outerShdw>
                </a:effectLst>
                <a:latin typeface="Suisse Int'l Black" panose="020B0A04000000000000" pitchFamily="34" charset="-78"/>
                <a:cs typeface="Suisse Int'l Black" panose="020B0A04000000000000" pitchFamily="34" charset="-78"/>
              </a:rPr>
              <a:t>5</a:t>
            </a:r>
            <a:endParaRPr lang="de-DE" sz="34400" b="0" cap="none" spc="0" dirty="0">
              <a:ln w="6600">
                <a:solidFill>
                  <a:srgbClr val="1C2849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50800" dir="2700000" algn="tl" rotWithShape="0">
                  <a:srgbClr val="1C2849"/>
                </a:outerShdw>
              </a:effectLst>
              <a:latin typeface="Suisse Int'l Black" panose="020B0A04000000000000" pitchFamily="34" charset="-78"/>
              <a:cs typeface="Suisse Int'l Black" panose="020B0A04000000000000" pitchFamily="34" charset="-78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8727866" y="2601792"/>
            <a:ext cx="3505144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4400" b="1" dirty="0">
                <a:ln w="6600">
                  <a:solidFill>
                    <a:srgbClr val="1C2849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50800" dir="2700000" algn="tl" rotWithShape="0">
                    <a:srgbClr val="1C2849"/>
                  </a:outerShdw>
                </a:effectLst>
                <a:latin typeface="Suisse Int'l Black" panose="020B0A04000000000000" pitchFamily="34" charset="-78"/>
                <a:cs typeface="Suisse Int'l Black" panose="020B0A04000000000000" pitchFamily="34" charset="-78"/>
              </a:rPr>
              <a:t>4</a:t>
            </a:r>
            <a:endParaRPr lang="de-DE" sz="34400" b="0" cap="none" spc="0" dirty="0">
              <a:ln w="6600">
                <a:solidFill>
                  <a:srgbClr val="1C2849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50800" dir="2700000" algn="tl" rotWithShape="0">
                  <a:srgbClr val="1C2849"/>
                </a:outerShdw>
              </a:effectLst>
              <a:latin typeface="Suisse Int'l Black" panose="020B0A04000000000000" pitchFamily="34" charset="-78"/>
              <a:cs typeface="Suisse Int'l Black" panose="020B0A04000000000000" pitchFamily="34" charset="-78"/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8819911" y="2644379"/>
            <a:ext cx="3505144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4400" b="1" dirty="0">
                <a:ln w="6600">
                  <a:solidFill>
                    <a:srgbClr val="1C2849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50800" dir="2700000" algn="tl" rotWithShape="0">
                    <a:srgbClr val="1C2849"/>
                  </a:outerShdw>
                </a:effectLst>
                <a:latin typeface="Suisse Int'l Black" panose="020B0A04000000000000" pitchFamily="34" charset="-78"/>
                <a:cs typeface="Suisse Int'l Black" panose="020B0A04000000000000" pitchFamily="34" charset="-78"/>
              </a:rPr>
              <a:t>3</a:t>
            </a:r>
            <a:endParaRPr lang="de-DE" sz="34400" b="0" cap="none" spc="0" dirty="0">
              <a:ln w="6600">
                <a:solidFill>
                  <a:srgbClr val="1C2849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50800" dir="2700000" algn="tl" rotWithShape="0">
                  <a:srgbClr val="1C2849"/>
                </a:outerShdw>
              </a:effectLst>
              <a:latin typeface="Suisse Int'l Black" panose="020B0A04000000000000" pitchFamily="34" charset="-78"/>
              <a:cs typeface="Suisse Int'l Black" panose="020B0A04000000000000" pitchFamily="34" charset="-78"/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8742015" y="2639982"/>
            <a:ext cx="3505144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4400" b="1" dirty="0">
                <a:ln w="6600">
                  <a:solidFill>
                    <a:srgbClr val="1C2849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50800" dir="2700000" algn="tl" rotWithShape="0">
                    <a:srgbClr val="1C2849"/>
                  </a:outerShdw>
                </a:effectLst>
                <a:latin typeface="Suisse Int'l Black" panose="020B0A04000000000000" pitchFamily="34" charset="-78"/>
                <a:cs typeface="Suisse Int'l Black" panose="020B0A04000000000000" pitchFamily="34" charset="-78"/>
              </a:rPr>
              <a:t>2</a:t>
            </a:r>
            <a:endParaRPr lang="de-DE" sz="34400" b="0" cap="none" spc="0" dirty="0">
              <a:ln w="6600">
                <a:solidFill>
                  <a:srgbClr val="1C2849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50800" dir="2700000" algn="tl" rotWithShape="0">
                  <a:srgbClr val="1C2849"/>
                </a:outerShdw>
              </a:effectLst>
              <a:latin typeface="Suisse Int'l Black" panose="020B0A04000000000000" pitchFamily="34" charset="-78"/>
              <a:cs typeface="Suisse Int'l Black" panose="020B0A04000000000000" pitchFamily="34" charset="-78"/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8575363" y="2586269"/>
            <a:ext cx="3505144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4400" b="1" dirty="0">
                <a:ln w="6600">
                  <a:solidFill>
                    <a:srgbClr val="1C2849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50800" dir="2700000" algn="tl" rotWithShape="0">
                    <a:srgbClr val="1C2849"/>
                  </a:outerShdw>
                </a:effectLst>
                <a:latin typeface="Suisse Int'l Black" panose="020B0A04000000000000" pitchFamily="34" charset="-78"/>
                <a:cs typeface="Suisse Int'l Black" panose="020B0A04000000000000" pitchFamily="34" charset="-78"/>
              </a:rPr>
              <a:t>1</a:t>
            </a:r>
            <a:endParaRPr lang="de-DE" sz="34400" b="0" cap="none" spc="0" dirty="0">
              <a:ln w="6600">
                <a:solidFill>
                  <a:srgbClr val="1C2849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50800" dir="2700000" algn="tl" rotWithShape="0">
                  <a:srgbClr val="1C2849"/>
                </a:outerShdw>
              </a:effectLst>
              <a:latin typeface="Suisse Int'l Black" panose="020B0A04000000000000" pitchFamily="34" charset="-78"/>
              <a:cs typeface="Suisse Int'l Black" panose="020B0A04000000000000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3198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  <p:bldP spid="25" grpId="1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1,2 oder 3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2851250" y="1587877"/>
            <a:ext cx="15442466" cy="811559"/>
          </a:xfrm>
        </p:spPr>
        <p:txBody>
          <a:bodyPr/>
          <a:lstStyle/>
          <a:p>
            <a:pPr marL="0" indent="0" algn="ctr">
              <a:buNone/>
              <a:tabLst>
                <a:tab pos="1820863" algn="l"/>
              </a:tabLst>
            </a:pPr>
            <a:r>
              <a:rPr lang="de-DE" sz="6000" dirty="0" smtClean="0"/>
              <a:t>Was bedeutet das Wort Partizipation NICHT?</a:t>
            </a:r>
            <a:endParaRPr lang="de-AT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2768071" y="4358531"/>
            <a:ext cx="15608824" cy="6011938"/>
            <a:chOff x="1483098" y="4070499"/>
            <a:chExt cx="15608824" cy="6011938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1483098" y="4070499"/>
              <a:ext cx="4680000" cy="5997940"/>
              <a:chOff x="2275186" y="4718571"/>
              <a:chExt cx="4680000" cy="5997940"/>
            </a:xfrm>
          </p:grpSpPr>
          <p:sp>
            <p:nvSpPr>
              <p:cNvPr id="9" name="Rechteck 8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2" name="Gruppieren 11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0" name="Ellipse 9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1" name="Textfeld 10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i="0" kern="0" spc="-5" dirty="0" smtClean="0">
                      <a:solidFill>
                        <a:schemeClr val="tx1"/>
                      </a:solidFill>
                      <a:latin typeface="Suisse Int'l" panose="020B0804000000000000" pitchFamily="34" charset="77"/>
                      <a:cs typeface="Suisse Int'l Mono"/>
                    </a:rPr>
                    <a:t>1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4" name="Gruppieren 13"/>
            <p:cNvGrpSpPr/>
            <p:nvPr/>
          </p:nvGrpSpPr>
          <p:grpSpPr>
            <a:xfrm>
              <a:off x="12411922" y="4084497"/>
              <a:ext cx="4680000" cy="5997940"/>
              <a:chOff x="2275186" y="4718571"/>
              <a:chExt cx="4680000" cy="5997940"/>
            </a:xfrm>
          </p:grpSpPr>
          <p:sp>
            <p:nvSpPr>
              <p:cNvPr id="15" name="Rechteck 14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6" name="Gruppieren 15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7" name="Ellipse 16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8" name="Textfeld 17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3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9" name="Gruppieren 18"/>
            <p:cNvGrpSpPr/>
            <p:nvPr/>
          </p:nvGrpSpPr>
          <p:grpSpPr>
            <a:xfrm>
              <a:off x="6947510" y="4070499"/>
              <a:ext cx="4680000" cy="5997940"/>
              <a:chOff x="2275186" y="4718571"/>
              <a:chExt cx="4680000" cy="5997940"/>
            </a:xfrm>
          </p:grpSpPr>
          <p:sp>
            <p:nvSpPr>
              <p:cNvPr id="20" name="Rechteck 19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21" name="Gruppieren 20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22" name="Ellipse 21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23" name="Textfeld 22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2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69043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1,2 oder 3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2851250" y="1587877"/>
            <a:ext cx="15442466" cy="811559"/>
          </a:xfrm>
        </p:spPr>
        <p:txBody>
          <a:bodyPr/>
          <a:lstStyle/>
          <a:p>
            <a:pPr marL="0" indent="0" algn="ctr">
              <a:buNone/>
              <a:tabLst>
                <a:tab pos="1820863" algn="l"/>
              </a:tabLst>
            </a:pPr>
            <a:r>
              <a:rPr lang="de-DE" sz="6000" dirty="0"/>
              <a:t>Was bedeutet das Wort Partizipation NICHT?</a:t>
            </a:r>
            <a:endParaRPr lang="de-AT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2768071" y="4358531"/>
            <a:ext cx="15608824" cy="6011938"/>
            <a:chOff x="1483098" y="4070499"/>
            <a:chExt cx="15608824" cy="6011938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1483098" y="4070499"/>
              <a:ext cx="4680000" cy="5997940"/>
              <a:chOff x="2275186" y="4718571"/>
              <a:chExt cx="4680000" cy="5997940"/>
            </a:xfrm>
          </p:grpSpPr>
          <p:sp>
            <p:nvSpPr>
              <p:cNvPr id="9" name="Rechteck 8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b="0" i="0" dirty="0" smtClean="0">
                    <a:latin typeface="Suisse Int'l" panose="020B0804000000000000" pitchFamily="34" charset="77"/>
                  </a:rPr>
                  <a:t>Teilhabe</a:t>
                </a:r>
                <a:endParaRPr lang="de-AT" sz="60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2" name="Gruppieren 11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0" name="Ellipse 9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1" name="Textfeld 10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i="0" kern="0" spc="-5" dirty="0" smtClean="0">
                      <a:solidFill>
                        <a:schemeClr val="tx1"/>
                      </a:solidFill>
                      <a:latin typeface="Suisse Int'l" panose="020B0804000000000000" pitchFamily="34" charset="77"/>
                      <a:cs typeface="Suisse Int'l Mono"/>
                    </a:rPr>
                    <a:t>1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4" name="Gruppieren 13"/>
            <p:cNvGrpSpPr/>
            <p:nvPr/>
          </p:nvGrpSpPr>
          <p:grpSpPr>
            <a:xfrm>
              <a:off x="12411922" y="4084497"/>
              <a:ext cx="4680000" cy="5997940"/>
              <a:chOff x="2275186" y="4718571"/>
              <a:chExt cx="4680000" cy="5997940"/>
            </a:xfrm>
          </p:grpSpPr>
          <p:sp>
            <p:nvSpPr>
              <p:cNvPr id="15" name="Rechteck 14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6" name="Gruppieren 15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7" name="Ellipse 16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8" name="Textfeld 17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3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9" name="Gruppieren 18"/>
            <p:cNvGrpSpPr/>
            <p:nvPr/>
          </p:nvGrpSpPr>
          <p:grpSpPr>
            <a:xfrm>
              <a:off x="6947510" y="4070499"/>
              <a:ext cx="4680000" cy="5997940"/>
              <a:chOff x="2275186" y="4718571"/>
              <a:chExt cx="4680000" cy="5997940"/>
            </a:xfrm>
          </p:grpSpPr>
          <p:sp>
            <p:nvSpPr>
              <p:cNvPr id="20" name="Rechteck 19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21" name="Gruppieren 20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22" name="Ellipse 21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23" name="Textfeld 22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2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06149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1,2 oder 3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2851250" y="1587877"/>
            <a:ext cx="15442466" cy="811559"/>
          </a:xfrm>
        </p:spPr>
        <p:txBody>
          <a:bodyPr/>
          <a:lstStyle/>
          <a:p>
            <a:pPr marL="0" indent="0" algn="ctr">
              <a:buNone/>
              <a:tabLst>
                <a:tab pos="1820863" algn="l"/>
              </a:tabLst>
            </a:pPr>
            <a:r>
              <a:rPr lang="de-DE" sz="6000" dirty="0"/>
              <a:t>Was bedeutet das Wort Partizipation NICHT?</a:t>
            </a:r>
            <a:endParaRPr lang="de-AT" sz="1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2768071" y="4358531"/>
            <a:ext cx="15608824" cy="6011938"/>
            <a:chOff x="1483098" y="4070499"/>
            <a:chExt cx="15608824" cy="6011938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1483098" y="4070499"/>
              <a:ext cx="4680000" cy="5997940"/>
              <a:chOff x="2275186" y="4718571"/>
              <a:chExt cx="4680000" cy="5997940"/>
            </a:xfrm>
          </p:grpSpPr>
          <p:sp>
            <p:nvSpPr>
              <p:cNvPr id="9" name="Rechteck 8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b="0" i="0" dirty="0" smtClean="0">
                    <a:latin typeface="Suisse Int'l" panose="020B0804000000000000" pitchFamily="34" charset="77"/>
                  </a:rPr>
                  <a:t>Teilhabe</a:t>
                </a:r>
                <a:endParaRPr lang="de-AT" sz="60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2" name="Gruppieren 11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0" name="Ellipse 9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1" name="Textfeld 10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i="0" kern="0" spc="-5" dirty="0" smtClean="0">
                      <a:solidFill>
                        <a:schemeClr val="tx1"/>
                      </a:solidFill>
                      <a:latin typeface="Suisse Int'l" panose="020B0804000000000000" pitchFamily="34" charset="77"/>
                      <a:cs typeface="Suisse Int'l Mono"/>
                    </a:rPr>
                    <a:t>1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4" name="Gruppieren 13"/>
            <p:cNvGrpSpPr/>
            <p:nvPr/>
          </p:nvGrpSpPr>
          <p:grpSpPr>
            <a:xfrm>
              <a:off x="12411922" y="4084497"/>
              <a:ext cx="4680000" cy="5997940"/>
              <a:chOff x="2275186" y="4718571"/>
              <a:chExt cx="4680000" cy="5997940"/>
            </a:xfrm>
          </p:grpSpPr>
          <p:sp>
            <p:nvSpPr>
              <p:cNvPr id="15" name="Rechteck 14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l"/>
                <a:endParaRPr lang="de-AT" sz="32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16" name="Gruppieren 15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17" name="Ellipse 16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18" name="Textfeld 17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3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  <p:grpSp>
          <p:nvGrpSpPr>
            <p:cNvPr id="19" name="Gruppieren 18"/>
            <p:cNvGrpSpPr/>
            <p:nvPr/>
          </p:nvGrpSpPr>
          <p:grpSpPr>
            <a:xfrm>
              <a:off x="6947510" y="4070499"/>
              <a:ext cx="4680000" cy="5997940"/>
              <a:chOff x="2275186" y="4718571"/>
              <a:chExt cx="4680000" cy="5997940"/>
            </a:xfrm>
          </p:grpSpPr>
          <p:sp>
            <p:nvSpPr>
              <p:cNvPr id="20" name="Rechteck 19"/>
              <p:cNvSpPr/>
              <p:nvPr/>
            </p:nvSpPr>
            <p:spPr>
              <a:xfrm>
                <a:off x="2275186" y="6036511"/>
                <a:ext cx="4680000" cy="4680000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76200">
                <a:solidFill>
                  <a:srgbClr val="FF0000"/>
                </a:solidFill>
                <a:prstDash val="solid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de-DE" sz="6000" b="0" i="0" dirty="0" smtClean="0">
                    <a:latin typeface="Suisse Int'l" panose="020B0804000000000000" pitchFamily="34" charset="77"/>
                  </a:rPr>
                  <a:t>Mit-bestimmung</a:t>
                </a:r>
                <a:endParaRPr lang="de-AT" sz="6000" b="0" i="0" dirty="0" smtClean="0">
                  <a:latin typeface="Suisse Int'l" panose="020B0804000000000000" pitchFamily="34" charset="77"/>
                </a:endParaRPr>
              </a:p>
            </p:txBody>
          </p:sp>
          <p:grpSp>
            <p:nvGrpSpPr>
              <p:cNvPr id="21" name="Gruppieren 20"/>
              <p:cNvGrpSpPr/>
              <p:nvPr/>
            </p:nvGrpSpPr>
            <p:grpSpPr>
              <a:xfrm>
                <a:off x="4075186" y="4718571"/>
                <a:ext cx="1080000" cy="1107996"/>
                <a:chOff x="13436426" y="5482513"/>
                <a:chExt cx="1080000" cy="1107996"/>
              </a:xfrm>
            </p:grpSpPr>
            <p:sp>
              <p:nvSpPr>
                <p:cNvPr id="22" name="Ellipse 21"/>
                <p:cNvSpPr/>
                <p:nvPr/>
              </p:nvSpPr>
              <p:spPr>
                <a:xfrm>
                  <a:off x="13436426" y="5496511"/>
                  <a:ext cx="1080000" cy="1080000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l"/>
                  <a:endParaRPr lang="de-AT" sz="3200" b="0" i="0" dirty="0" smtClean="0">
                    <a:latin typeface="Suisse Int'l" panose="020B0804000000000000" pitchFamily="34" charset="77"/>
                  </a:endParaRPr>
                </a:p>
              </p:txBody>
            </p:sp>
            <p:sp>
              <p:nvSpPr>
                <p:cNvPr id="23" name="Textfeld 22"/>
                <p:cNvSpPr txBox="1"/>
                <p:nvPr/>
              </p:nvSpPr>
              <p:spPr>
                <a:xfrm>
                  <a:off x="13652390" y="5482513"/>
                  <a:ext cx="648072" cy="1107996"/>
                </a:xfrm>
                <a:prstGeom prst="rect">
                  <a:avLst/>
                </a:prstGeom>
              </p:spPr>
              <p:txBody>
                <a:bodyPr vert="horz" wrap="square" lIns="90000" rtlCol="0" anchor="ctr">
                  <a:spAutoFit/>
                </a:bodyPr>
                <a:lstStyle/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de-DE" sz="6600" b="1" kern="0" spc="-5" dirty="0">
                      <a:latin typeface="Suisse Int'l" panose="020B0804000000000000" pitchFamily="34" charset="77"/>
                      <a:cs typeface="Suisse Int'l Mono"/>
                    </a:rPr>
                    <a:t>2</a:t>
                  </a:r>
                  <a:endParaRPr lang="de-AT" sz="6600" b="1" i="0" kern="0" spc="-5" dirty="0" err="1" smtClean="0">
                    <a:solidFill>
                      <a:schemeClr val="tx1"/>
                    </a:solidFill>
                    <a:latin typeface="Suisse Int'l" panose="020B0804000000000000" pitchFamily="34" charset="77"/>
                    <a:cs typeface="Suisse Int'l Mono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12948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ENXTRA Folienmaster">
  <a:themeElements>
    <a:clrScheme name="WIENXTRA">
      <a:dk1>
        <a:srgbClr val="1C2849"/>
      </a:dk1>
      <a:lt1>
        <a:srgbClr val="E2E2E2"/>
      </a:lt1>
      <a:dk2>
        <a:srgbClr val="384967"/>
      </a:dk2>
      <a:lt2>
        <a:srgbClr val="E2E2E2"/>
      </a:lt2>
      <a:accent1>
        <a:srgbClr val="3B618B"/>
      </a:accent1>
      <a:accent2>
        <a:srgbClr val="FF0000"/>
      </a:accent2>
      <a:accent3>
        <a:srgbClr val="1C2849"/>
      </a:accent3>
      <a:accent4>
        <a:srgbClr val="E2E2E2"/>
      </a:accent4>
      <a:accent5>
        <a:srgbClr val="0096D7"/>
      </a:accent5>
      <a:accent6>
        <a:srgbClr val="FFA10A"/>
      </a:accent6>
      <a:hlink>
        <a:srgbClr val="FF0000"/>
      </a:hlink>
      <a:folHlink>
        <a:srgbClr val="0096D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l">
          <a:defRPr sz="3200" b="0" i="0" dirty="0" smtClean="0">
            <a:latin typeface="Suisse Int'l" panose="020B0804000000000000" pitchFamily="34" charset="77"/>
          </a:defRPr>
        </a:defPPr>
      </a:lstStyle>
    </a:spDef>
    <a:txDef>
      <a:spPr/>
      <a:bodyPr vert="horz" wrap="none" lIns="90000" rtlCol="0" anchor="ctr">
        <a:spAutoFit/>
      </a:bodyPr>
      <a:lstStyle>
        <a:defPPr marL="0" indent="0" algn="l">
          <a:buFont typeface="Arial" panose="020B0604020202020204" pitchFamily="34" charset="0"/>
          <a:buNone/>
          <a:defRPr sz="3200" b="0" i="0" kern="0" spc="-5" dirty="0" err="1" smtClean="0">
            <a:solidFill>
              <a:schemeClr val="tx1"/>
            </a:solidFill>
            <a:latin typeface="Suisse Int'l" panose="020B0804000000000000" pitchFamily="34" charset="77"/>
            <a:cs typeface="Suisse Int'l Mon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WIENXTRA-Template-Powerpoint-FINAL" id="{FDBD8C16-37E3-E846-A52D-509B49596B94}" vid="{666003D3-93D3-5F41-BC89-09E24CE63073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IFP_Tagung_Ablauf</Template>
  <TotalTime>0</TotalTime>
  <Words>924</Words>
  <Application>Microsoft Office PowerPoint</Application>
  <PresentationFormat>Benutzerdefiniert</PresentationFormat>
  <Paragraphs>317</Paragraphs>
  <Slides>42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42</vt:i4>
      </vt:variant>
    </vt:vector>
  </HeadingPairs>
  <TitlesOfParts>
    <vt:vector size="48" baseType="lpstr">
      <vt:lpstr>Arial</vt:lpstr>
      <vt:lpstr>Calibri</vt:lpstr>
      <vt:lpstr>Suisse Int'l</vt:lpstr>
      <vt:lpstr>Suisse Int'l Black</vt:lpstr>
      <vt:lpstr>Suisse Int'l Mono</vt:lpstr>
      <vt:lpstr>WIENXTRA Folienmaster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wienXtra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Katy Hofer</dc:creator>
  <cp:lastModifiedBy>Hofer Kathrin</cp:lastModifiedBy>
  <cp:revision>42</cp:revision>
  <dcterms:created xsi:type="dcterms:W3CDTF">2022-09-23T13:07:51Z</dcterms:created>
  <dcterms:modified xsi:type="dcterms:W3CDTF">2024-10-01T10:29:38Z</dcterms:modified>
  <cp:contentStatus>Endgültig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